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F9BFE-580C-4C38-B7F1-37D90ECE241F}" v="2" dt="2024-01-05T08:04:00.98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38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abrata Mitra" userId="11995935-c418-42ba-a793-61ad6b42deb2" providerId="ADAL" clId="{683F9BFE-580C-4C38-B7F1-37D90ECE241F}"/>
    <pc:docChg chg="undo custSel modSld">
      <pc:chgData name="Debabrata Mitra" userId="11995935-c418-42ba-a793-61ad6b42deb2" providerId="ADAL" clId="{683F9BFE-580C-4C38-B7F1-37D90ECE241F}" dt="2024-01-05T08:08:00.677" v="109" actId="207"/>
      <pc:docMkLst>
        <pc:docMk/>
      </pc:docMkLst>
      <pc:sldChg chg="addSp modSp mod">
        <pc:chgData name="Debabrata Mitra" userId="11995935-c418-42ba-a793-61ad6b42deb2" providerId="ADAL" clId="{683F9BFE-580C-4C38-B7F1-37D90ECE241F}" dt="2024-01-05T08:08:00.677" v="109" actId="207"/>
        <pc:sldMkLst>
          <pc:docMk/>
          <pc:sldMk cId="0" sldId="256"/>
        </pc:sldMkLst>
        <pc:spChg chg="add mod">
          <ac:chgData name="Debabrata Mitra" userId="11995935-c418-42ba-a793-61ad6b42deb2" providerId="ADAL" clId="{683F9BFE-580C-4C38-B7F1-37D90ECE241F}" dt="2024-01-05T08:08:00.677" v="109" actId="207"/>
          <ac:spMkLst>
            <pc:docMk/>
            <pc:sldMk cId="0" sldId="256"/>
            <ac:spMk id="4" creationId="{66EFABFD-D9A3-6570-613A-6ED6B6D9CC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C9F7C-9F7E-43E2-81F5-ED4FE267DE03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84980-DC8B-4596-8E6B-F2E9AA9C0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681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84980-DC8B-4596-8E6B-F2E9AA9C004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34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34974" y="934974"/>
            <a:ext cx="4318000" cy="4991100"/>
          </a:xfrm>
          <a:custGeom>
            <a:avLst/>
            <a:gdLst/>
            <a:ahLst/>
            <a:cxnLst/>
            <a:rect l="l" t="t" r="r" b="b"/>
            <a:pathLst>
              <a:path w="4318000" h="4991100">
                <a:moveTo>
                  <a:pt x="0" y="2500122"/>
                </a:moveTo>
                <a:lnTo>
                  <a:pt x="91" y="2572247"/>
                </a:lnTo>
                <a:lnTo>
                  <a:pt x="137" y="2611181"/>
                </a:lnTo>
                <a:lnTo>
                  <a:pt x="182" y="2651917"/>
                </a:lnTo>
                <a:lnTo>
                  <a:pt x="228" y="2694372"/>
                </a:lnTo>
                <a:lnTo>
                  <a:pt x="273" y="2738462"/>
                </a:lnTo>
                <a:lnTo>
                  <a:pt x="319" y="2784103"/>
                </a:lnTo>
                <a:lnTo>
                  <a:pt x="364" y="2831211"/>
                </a:lnTo>
                <a:lnTo>
                  <a:pt x="409" y="2879702"/>
                </a:lnTo>
                <a:lnTo>
                  <a:pt x="454" y="2929493"/>
                </a:lnTo>
                <a:lnTo>
                  <a:pt x="499" y="2980499"/>
                </a:lnTo>
                <a:lnTo>
                  <a:pt x="544" y="3032637"/>
                </a:lnTo>
                <a:lnTo>
                  <a:pt x="589" y="3085823"/>
                </a:lnTo>
                <a:lnTo>
                  <a:pt x="634" y="3139973"/>
                </a:lnTo>
                <a:lnTo>
                  <a:pt x="679" y="3195003"/>
                </a:lnTo>
                <a:lnTo>
                  <a:pt x="724" y="3250829"/>
                </a:lnTo>
                <a:lnTo>
                  <a:pt x="769" y="3307368"/>
                </a:lnTo>
                <a:lnTo>
                  <a:pt x="814" y="3364536"/>
                </a:lnTo>
                <a:lnTo>
                  <a:pt x="858" y="3422248"/>
                </a:lnTo>
                <a:lnTo>
                  <a:pt x="903" y="3480421"/>
                </a:lnTo>
                <a:lnTo>
                  <a:pt x="948" y="3538972"/>
                </a:lnTo>
                <a:lnTo>
                  <a:pt x="993" y="3597816"/>
                </a:lnTo>
                <a:lnTo>
                  <a:pt x="1037" y="3656869"/>
                </a:lnTo>
                <a:lnTo>
                  <a:pt x="1082" y="3716048"/>
                </a:lnTo>
                <a:lnTo>
                  <a:pt x="1127" y="3775268"/>
                </a:lnTo>
                <a:lnTo>
                  <a:pt x="1171" y="3834447"/>
                </a:lnTo>
                <a:lnTo>
                  <a:pt x="1216" y="3893500"/>
                </a:lnTo>
                <a:lnTo>
                  <a:pt x="1261" y="3952342"/>
                </a:lnTo>
                <a:lnTo>
                  <a:pt x="1306" y="4010892"/>
                </a:lnTo>
                <a:lnTo>
                  <a:pt x="1350" y="4069063"/>
                </a:lnTo>
                <a:lnTo>
                  <a:pt x="1395" y="4126774"/>
                </a:lnTo>
                <a:lnTo>
                  <a:pt x="1440" y="4183939"/>
                </a:lnTo>
                <a:lnTo>
                  <a:pt x="1485" y="4240476"/>
                </a:lnTo>
                <a:lnTo>
                  <a:pt x="1530" y="4296299"/>
                </a:lnTo>
                <a:lnTo>
                  <a:pt x="1575" y="4351326"/>
                </a:lnTo>
                <a:lnTo>
                  <a:pt x="1620" y="4405472"/>
                </a:lnTo>
                <a:lnTo>
                  <a:pt x="1665" y="4458654"/>
                </a:lnTo>
                <a:lnTo>
                  <a:pt x="1710" y="4510788"/>
                </a:lnTo>
                <a:lnTo>
                  <a:pt x="1755" y="4561790"/>
                </a:lnTo>
                <a:lnTo>
                  <a:pt x="1800" y="4611576"/>
                </a:lnTo>
                <a:lnTo>
                  <a:pt x="1845" y="4660062"/>
                </a:lnTo>
                <a:lnTo>
                  <a:pt x="1890" y="4707165"/>
                </a:lnTo>
                <a:lnTo>
                  <a:pt x="1936" y="4752800"/>
                </a:lnTo>
                <a:lnTo>
                  <a:pt x="1981" y="4796884"/>
                </a:lnTo>
                <a:lnTo>
                  <a:pt x="2027" y="4839332"/>
                </a:lnTo>
                <a:lnTo>
                  <a:pt x="2072" y="4880062"/>
                </a:lnTo>
                <a:lnTo>
                  <a:pt x="2118" y="4918989"/>
                </a:lnTo>
                <a:lnTo>
                  <a:pt x="2209" y="4991100"/>
                </a:lnTo>
                <a:lnTo>
                  <a:pt x="4317492" y="4991100"/>
                </a:lnTo>
                <a:lnTo>
                  <a:pt x="4317492" y="0"/>
                </a:lnTo>
                <a:lnTo>
                  <a:pt x="2209" y="0"/>
                </a:lnTo>
                <a:lnTo>
                  <a:pt x="2186" y="60156"/>
                </a:lnTo>
                <a:lnTo>
                  <a:pt x="2120" y="116162"/>
                </a:lnTo>
                <a:lnTo>
                  <a:pt x="2020" y="168772"/>
                </a:lnTo>
                <a:lnTo>
                  <a:pt x="1894" y="218741"/>
                </a:lnTo>
                <a:lnTo>
                  <a:pt x="1748" y="266822"/>
                </a:lnTo>
                <a:lnTo>
                  <a:pt x="1591" y="313771"/>
                </a:lnTo>
                <a:lnTo>
                  <a:pt x="1430" y="360344"/>
                </a:lnTo>
                <a:lnTo>
                  <a:pt x="1273" y="407293"/>
                </a:lnTo>
                <a:lnTo>
                  <a:pt x="1128" y="455374"/>
                </a:lnTo>
                <a:lnTo>
                  <a:pt x="1001" y="505343"/>
                </a:lnTo>
                <a:lnTo>
                  <a:pt x="901" y="557953"/>
                </a:lnTo>
                <a:lnTo>
                  <a:pt x="836" y="613959"/>
                </a:lnTo>
                <a:lnTo>
                  <a:pt x="812" y="674115"/>
                </a:lnTo>
              </a:path>
            </a:pathLst>
          </a:custGeom>
          <a:ln w="38099">
            <a:solidFill>
              <a:srgbClr val="DFF5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8431" y="2235200"/>
            <a:ext cx="346964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515618" cy="685799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16764"/>
            <a:ext cx="1347470" cy="6827520"/>
          </a:xfrm>
          <a:custGeom>
            <a:avLst/>
            <a:gdLst/>
            <a:ahLst/>
            <a:cxnLst/>
            <a:rect l="l" t="t" r="r" b="b"/>
            <a:pathLst>
              <a:path w="1347470" h="6827520">
                <a:moveTo>
                  <a:pt x="823302" y="0"/>
                </a:moveTo>
                <a:lnTo>
                  <a:pt x="0" y="0"/>
                </a:lnTo>
                <a:lnTo>
                  <a:pt x="0" y="6827519"/>
                </a:lnTo>
                <a:lnTo>
                  <a:pt x="823302" y="6827519"/>
                </a:lnTo>
                <a:lnTo>
                  <a:pt x="823302" y="2108961"/>
                </a:lnTo>
                <a:lnTo>
                  <a:pt x="1347215" y="1707514"/>
                </a:lnTo>
                <a:lnTo>
                  <a:pt x="823302" y="1273809"/>
                </a:lnTo>
                <a:lnTo>
                  <a:pt x="823302" y="0"/>
                </a:lnTo>
                <a:close/>
              </a:path>
            </a:pathLst>
          </a:custGeom>
          <a:solidFill>
            <a:srgbClr val="4273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072" y="88137"/>
            <a:ext cx="11293855" cy="6619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hyperlink" Target="https://www.freeimageslive.co.uk/free_stock_image/hose-sprayer-jp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7925" algn="l"/>
              </a:tabLst>
            </a:pPr>
            <a:r>
              <a:rPr sz="3600" b="1" spc="-30" dirty="0">
                <a:solidFill>
                  <a:srgbClr val="DFF53C"/>
                </a:solidFill>
                <a:latin typeface="Carlito"/>
                <a:cs typeface="Carlito"/>
              </a:rPr>
              <a:t>N</a:t>
            </a:r>
            <a:r>
              <a:rPr sz="3600" b="1" spc="-285" dirty="0">
                <a:solidFill>
                  <a:srgbClr val="DFF53C"/>
                </a:solidFill>
                <a:latin typeface="Carlito"/>
                <a:cs typeface="Carlito"/>
              </a:rPr>
              <a:t> </a:t>
            </a:r>
            <a:r>
              <a:rPr sz="3600" b="1" dirty="0">
                <a:solidFill>
                  <a:srgbClr val="DFF53C"/>
                </a:solidFill>
                <a:latin typeface="Carlito"/>
                <a:cs typeface="Carlito"/>
              </a:rPr>
              <a:t>P</a:t>
            </a:r>
            <a:r>
              <a:rPr sz="3600" b="1" spc="-285" dirty="0">
                <a:solidFill>
                  <a:srgbClr val="DFF53C"/>
                </a:solidFill>
                <a:latin typeface="Carlito"/>
                <a:cs typeface="Carlito"/>
              </a:rPr>
              <a:t> </a:t>
            </a:r>
            <a:r>
              <a:rPr sz="3600" b="1" spc="-50" dirty="0">
                <a:solidFill>
                  <a:srgbClr val="DFF53C"/>
                </a:solidFill>
                <a:latin typeface="Carlito"/>
                <a:cs typeface="Carlito"/>
              </a:rPr>
              <a:t>K</a:t>
            </a:r>
            <a:r>
              <a:rPr sz="3600" b="1" dirty="0">
                <a:solidFill>
                  <a:srgbClr val="DFF53C"/>
                </a:solidFill>
                <a:latin typeface="Carlito"/>
                <a:cs typeface="Carlito"/>
              </a:rPr>
              <a:t>	</a:t>
            </a:r>
            <a:r>
              <a:rPr sz="3600" b="1" spc="-40" dirty="0">
                <a:solidFill>
                  <a:srgbClr val="DFF53C"/>
                </a:solidFill>
                <a:latin typeface="Carlito"/>
                <a:cs typeface="Carlito"/>
              </a:rPr>
              <a:t>M</a:t>
            </a:r>
            <a:r>
              <a:rPr sz="3600" b="1" spc="-295" dirty="0">
                <a:solidFill>
                  <a:srgbClr val="DFF53C"/>
                </a:solidFill>
                <a:latin typeface="Carlito"/>
                <a:cs typeface="Carlito"/>
              </a:rPr>
              <a:t> </a:t>
            </a:r>
            <a:r>
              <a:rPr sz="3600" b="1" spc="-30" dirty="0">
                <a:solidFill>
                  <a:srgbClr val="DFF53C"/>
                </a:solidFill>
                <a:latin typeface="Carlito"/>
                <a:cs typeface="Carlito"/>
              </a:rPr>
              <a:t>A</a:t>
            </a:r>
            <a:r>
              <a:rPr sz="3600" b="1" spc="-285" dirty="0">
                <a:solidFill>
                  <a:srgbClr val="DFF53C"/>
                </a:solidFill>
                <a:latin typeface="Carlito"/>
                <a:cs typeface="Carlito"/>
              </a:rPr>
              <a:t> </a:t>
            </a:r>
            <a:r>
              <a:rPr sz="3600" b="1" dirty="0">
                <a:solidFill>
                  <a:srgbClr val="DFF53C"/>
                </a:solidFill>
                <a:latin typeface="Carlito"/>
                <a:cs typeface="Carlito"/>
              </a:rPr>
              <a:t>P</a:t>
            </a:r>
            <a:r>
              <a:rPr sz="3600" b="1" spc="-285" dirty="0">
                <a:solidFill>
                  <a:srgbClr val="DFF53C"/>
                </a:solidFill>
                <a:latin typeface="Carlito"/>
                <a:cs typeface="Carlito"/>
              </a:rPr>
              <a:t> </a:t>
            </a:r>
            <a:r>
              <a:rPr sz="3600" b="1" dirty="0">
                <a:solidFill>
                  <a:srgbClr val="DFF53C"/>
                </a:solidFill>
                <a:latin typeface="Carlito"/>
                <a:cs typeface="Carlito"/>
              </a:rPr>
              <a:t>P</a:t>
            </a:r>
            <a:r>
              <a:rPr sz="3600" b="1" spc="-285" dirty="0">
                <a:solidFill>
                  <a:srgbClr val="DFF53C"/>
                </a:solidFill>
                <a:latin typeface="Carlito"/>
                <a:cs typeface="Carlito"/>
              </a:rPr>
              <a:t> </a:t>
            </a:r>
            <a:r>
              <a:rPr sz="3600" b="1" spc="-10" dirty="0">
                <a:solidFill>
                  <a:srgbClr val="DFF53C"/>
                </a:solidFill>
                <a:latin typeface="Carlito"/>
                <a:cs typeface="Carlito"/>
              </a:rPr>
              <a:t>I</a:t>
            </a:r>
            <a:r>
              <a:rPr sz="3600" b="1" spc="-295" dirty="0">
                <a:solidFill>
                  <a:srgbClr val="DFF53C"/>
                </a:solidFill>
                <a:latin typeface="Carlito"/>
                <a:cs typeface="Carlito"/>
              </a:rPr>
              <a:t> </a:t>
            </a:r>
            <a:r>
              <a:rPr sz="3600" b="1" spc="-30" dirty="0">
                <a:solidFill>
                  <a:srgbClr val="DFF53C"/>
                </a:solidFill>
                <a:latin typeface="Carlito"/>
                <a:cs typeface="Carlito"/>
              </a:rPr>
              <a:t>N</a:t>
            </a:r>
            <a:r>
              <a:rPr sz="3600" b="1" spc="-280" dirty="0">
                <a:solidFill>
                  <a:srgbClr val="DFF53C"/>
                </a:solidFill>
                <a:latin typeface="Carlito"/>
                <a:cs typeface="Carlito"/>
              </a:rPr>
              <a:t> </a:t>
            </a:r>
            <a:r>
              <a:rPr sz="3600" b="1" spc="-50" dirty="0">
                <a:solidFill>
                  <a:srgbClr val="DFF53C"/>
                </a:solidFill>
                <a:latin typeface="Carlito"/>
                <a:cs typeface="Carlito"/>
              </a:rPr>
              <a:t>G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9632" y="5365496"/>
            <a:ext cx="2068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DFF53C"/>
                </a:solidFill>
                <a:latin typeface="Carlito"/>
                <a:cs typeface="Carlito"/>
              </a:rPr>
              <a:t>Debabrata</a:t>
            </a:r>
            <a:r>
              <a:rPr sz="2400" spc="-110" dirty="0">
                <a:solidFill>
                  <a:srgbClr val="DFF53C"/>
                </a:solidFill>
                <a:latin typeface="Carlito"/>
                <a:cs typeface="Carlito"/>
              </a:rPr>
              <a:t> </a:t>
            </a:r>
            <a:r>
              <a:rPr sz="2400" spc="-20" dirty="0">
                <a:solidFill>
                  <a:srgbClr val="DFF53C"/>
                </a:solidFill>
                <a:latin typeface="Carlito"/>
                <a:cs typeface="Carlito"/>
              </a:rPr>
              <a:t>Mitra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FABFD-D9A3-6570-613A-6ED6B6D9CC2F}"/>
              </a:ext>
            </a:extLst>
          </p:cNvPr>
          <p:cNvSpPr txBox="1"/>
          <p:nvPr/>
        </p:nvSpPr>
        <p:spPr>
          <a:xfrm>
            <a:off x="4800600" y="61722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solidFill>
                  <a:srgbClr val="FFFF00"/>
                </a:solidFill>
                <a:effectLst/>
                <a:latin typeface="Perpetua Titling MT" panose="02020502060505020804" pitchFamily="18" charset="0"/>
              </a:rPr>
              <a:t>Non-Profit Business</a:t>
            </a:r>
            <a:endParaRPr lang="en-IN" b="1" dirty="0">
              <a:solidFill>
                <a:srgbClr val="FFFF00"/>
              </a:solidFill>
              <a:latin typeface="Perpetua Titling MT" panose="020205020605050208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33234" y="836857"/>
            <a:ext cx="2859199" cy="5254303"/>
            <a:chOff x="8697468" y="771131"/>
            <a:chExt cx="2894965" cy="53200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7468" y="771131"/>
              <a:ext cx="2894837" cy="53195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877300" y="950976"/>
              <a:ext cx="2546985" cy="4971415"/>
            </a:xfrm>
            <a:custGeom>
              <a:avLst/>
              <a:gdLst/>
              <a:ahLst/>
              <a:cxnLst/>
              <a:rect l="l" t="t" r="r" b="b"/>
              <a:pathLst>
                <a:path w="2546984" h="4971415">
                  <a:moveTo>
                    <a:pt x="2133346" y="0"/>
                  </a:moveTo>
                  <a:lnTo>
                    <a:pt x="0" y="0"/>
                  </a:lnTo>
                  <a:lnTo>
                    <a:pt x="0" y="4971288"/>
                  </a:lnTo>
                  <a:lnTo>
                    <a:pt x="2133346" y="4971288"/>
                  </a:lnTo>
                  <a:lnTo>
                    <a:pt x="2133346" y="1566164"/>
                  </a:lnTo>
                  <a:lnTo>
                    <a:pt x="2546604" y="1258824"/>
                  </a:lnTo>
                  <a:lnTo>
                    <a:pt x="2133346" y="926973"/>
                  </a:lnTo>
                  <a:lnTo>
                    <a:pt x="2133346" y="0"/>
                  </a:lnTo>
                  <a:close/>
                </a:path>
              </a:pathLst>
            </a:custGeom>
            <a:solidFill>
              <a:srgbClr val="4273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67800" y="1328749"/>
            <a:ext cx="1724787" cy="25278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785">
              <a:lnSpc>
                <a:spcPct val="100000"/>
              </a:lnSpc>
              <a:spcBef>
                <a:spcPts val="95"/>
              </a:spcBef>
            </a:pPr>
            <a:r>
              <a:rPr sz="8800" b="1" spc="-50" dirty="0">
                <a:solidFill>
                  <a:srgbClr val="EAF87C"/>
                </a:solidFill>
                <a:latin typeface="Carlito"/>
                <a:cs typeface="Carlito"/>
              </a:rPr>
              <a:t>4</a:t>
            </a:r>
            <a:endParaRPr sz="8800" dirty="0">
              <a:latin typeface="Carlito"/>
              <a:cs typeface="Carlito"/>
            </a:endParaRPr>
          </a:p>
          <a:p>
            <a:pPr marL="589915" marR="5080" indent="-577850">
              <a:lnSpc>
                <a:spcPct val="120100"/>
              </a:lnSpc>
              <a:spcBef>
                <a:spcPts val="6125"/>
              </a:spcBef>
            </a:pPr>
            <a:r>
              <a:rPr sz="2200" b="1" spc="-20" dirty="0">
                <a:solidFill>
                  <a:srgbClr val="EAF87C"/>
                </a:solidFill>
                <a:latin typeface="Carlito"/>
                <a:cs typeface="Carlito"/>
              </a:rPr>
              <a:t>W</a:t>
            </a:r>
            <a:r>
              <a:rPr sz="2200" b="1" spc="-225" dirty="0">
                <a:solidFill>
                  <a:srgbClr val="EAF87C"/>
                </a:solidFill>
                <a:latin typeface="Carlito"/>
                <a:cs typeface="Carlito"/>
              </a:rPr>
              <a:t> </a:t>
            </a:r>
            <a:r>
              <a:rPr sz="2200" b="1" spc="-20" dirty="0">
                <a:solidFill>
                  <a:srgbClr val="EAF87C"/>
                </a:solidFill>
                <a:latin typeface="Carlito"/>
                <a:cs typeface="Carlito"/>
              </a:rPr>
              <a:t>O</a:t>
            </a:r>
            <a:r>
              <a:rPr sz="2200" b="1" spc="-195" dirty="0">
                <a:solidFill>
                  <a:srgbClr val="EAF87C"/>
                </a:solidFill>
                <a:latin typeface="Carlito"/>
                <a:cs typeface="Carlito"/>
              </a:rPr>
              <a:t> </a:t>
            </a:r>
            <a:r>
              <a:rPr sz="2200" b="1" spc="-20" dirty="0">
                <a:solidFill>
                  <a:srgbClr val="EAF87C"/>
                </a:solidFill>
                <a:latin typeface="Carlito"/>
                <a:cs typeface="Carlito"/>
              </a:rPr>
              <a:t>R</a:t>
            </a:r>
            <a:r>
              <a:rPr sz="2200" b="1" spc="-200" dirty="0">
                <a:solidFill>
                  <a:srgbClr val="EAF87C"/>
                </a:solidFill>
                <a:latin typeface="Carlito"/>
                <a:cs typeface="Carlito"/>
              </a:rPr>
              <a:t> </a:t>
            </a:r>
            <a:r>
              <a:rPr sz="2200" b="1" dirty="0">
                <a:solidFill>
                  <a:srgbClr val="EAF87C"/>
                </a:solidFill>
                <a:latin typeface="Carlito"/>
                <a:cs typeface="Carlito"/>
              </a:rPr>
              <a:t>K</a:t>
            </a:r>
            <a:r>
              <a:rPr sz="2200" b="1" spc="-200" dirty="0">
                <a:solidFill>
                  <a:srgbClr val="EAF87C"/>
                </a:solidFill>
                <a:latin typeface="Carlito"/>
                <a:cs typeface="Carlito"/>
              </a:rPr>
              <a:t> </a:t>
            </a:r>
            <a:r>
              <a:rPr sz="2200" b="1" spc="-20" dirty="0">
                <a:solidFill>
                  <a:srgbClr val="EAF87C"/>
                </a:solidFill>
                <a:latin typeface="Carlito"/>
                <a:cs typeface="Carlito"/>
              </a:rPr>
              <a:t>F</a:t>
            </a:r>
            <a:r>
              <a:rPr sz="2200" b="1" spc="-195" dirty="0">
                <a:solidFill>
                  <a:srgbClr val="EAF87C"/>
                </a:solidFill>
                <a:latin typeface="Carlito"/>
                <a:cs typeface="Carlito"/>
              </a:rPr>
              <a:t> </a:t>
            </a:r>
            <a:r>
              <a:rPr sz="2200" b="1" spc="95" dirty="0">
                <a:solidFill>
                  <a:srgbClr val="EAF87C"/>
                </a:solidFill>
                <a:latin typeface="Carlito"/>
                <a:cs typeface="Carlito"/>
              </a:rPr>
              <a:t>LO</a:t>
            </a:r>
            <a:r>
              <a:rPr sz="2200" b="1" spc="-50" dirty="0">
                <a:solidFill>
                  <a:srgbClr val="EAF87C"/>
                </a:solidFill>
                <a:latin typeface="Carlito"/>
                <a:cs typeface="Carlito"/>
              </a:rPr>
              <a:t>W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35660" y="851946"/>
            <a:ext cx="2851673" cy="5239251"/>
            <a:chOff x="5999988" y="786408"/>
            <a:chExt cx="2887345" cy="53047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9988" y="786408"/>
              <a:ext cx="2887217" cy="53042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79820" y="966216"/>
              <a:ext cx="2539365" cy="4956175"/>
            </a:xfrm>
            <a:custGeom>
              <a:avLst/>
              <a:gdLst/>
              <a:ahLst/>
              <a:cxnLst/>
              <a:rect l="l" t="t" r="r" b="b"/>
              <a:pathLst>
                <a:path w="2539365" h="4956175">
                  <a:moveTo>
                    <a:pt x="2133727" y="0"/>
                  </a:moveTo>
                  <a:lnTo>
                    <a:pt x="0" y="0"/>
                  </a:lnTo>
                  <a:lnTo>
                    <a:pt x="0" y="4956048"/>
                  </a:lnTo>
                  <a:lnTo>
                    <a:pt x="2133727" y="4956048"/>
                  </a:lnTo>
                  <a:lnTo>
                    <a:pt x="2133727" y="1555369"/>
                  </a:lnTo>
                  <a:lnTo>
                    <a:pt x="2538983" y="1255014"/>
                  </a:lnTo>
                  <a:lnTo>
                    <a:pt x="2133727" y="930656"/>
                  </a:lnTo>
                  <a:lnTo>
                    <a:pt x="2133727" y="0"/>
                  </a:lnTo>
                  <a:close/>
                </a:path>
              </a:pathLst>
            </a:custGeom>
            <a:solidFill>
              <a:srgbClr val="C5DF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99123" y="1345437"/>
            <a:ext cx="1301877" cy="2812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95"/>
              </a:spcBef>
            </a:pPr>
            <a:r>
              <a:rPr sz="8800" b="1" spc="-50" dirty="0">
                <a:solidFill>
                  <a:srgbClr val="F5FBBD"/>
                </a:solidFill>
                <a:latin typeface="Carlito"/>
                <a:cs typeface="Carlito"/>
              </a:rPr>
              <a:t>3</a:t>
            </a:r>
            <a:endParaRPr sz="8800" dirty="0">
              <a:latin typeface="Carlito"/>
              <a:cs typeface="Carlito"/>
            </a:endParaRPr>
          </a:p>
          <a:p>
            <a:pPr marL="317500" marR="91440" indent="-219710">
              <a:lnSpc>
                <a:spcPct val="100000"/>
              </a:lnSpc>
              <a:spcBef>
                <a:spcPts val="6045"/>
              </a:spcBef>
            </a:pP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2200" b="1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2200" b="1" spc="-2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50" dirty="0">
                <a:solidFill>
                  <a:srgbClr val="FFFFFF"/>
                </a:solidFill>
                <a:latin typeface="Carlito"/>
                <a:cs typeface="Carlito"/>
              </a:rPr>
              <a:t>W </a:t>
            </a:r>
            <a:r>
              <a:rPr sz="2200" b="1" spc="114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endParaRPr sz="2200" dirty="0">
              <a:latin typeface="Carlito"/>
              <a:cs typeface="Carlito"/>
            </a:endParaRPr>
          </a:p>
          <a:p>
            <a:pPr marL="376555" marR="5080" indent="-364490">
              <a:lnSpc>
                <a:spcPct val="100000"/>
              </a:lnSpc>
              <a:spcBef>
                <a:spcPts val="5"/>
              </a:spcBef>
            </a:pP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r>
              <a:rPr sz="2200" b="1" spc="-2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2200" b="1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200" b="1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50" dirty="0">
                <a:solidFill>
                  <a:srgbClr val="FFFFFF"/>
                </a:solidFill>
                <a:latin typeface="Carlito"/>
                <a:cs typeface="Carlito"/>
              </a:rPr>
              <a:t>K S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65650" y="851946"/>
            <a:ext cx="2854809" cy="5239252"/>
            <a:chOff x="3329940" y="786408"/>
            <a:chExt cx="2890520" cy="530479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9940" y="786408"/>
              <a:ext cx="2890266" cy="530428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09772" y="966216"/>
              <a:ext cx="2542540" cy="4956175"/>
            </a:xfrm>
            <a:custGeom>
              <a:avLst/>
              <a:gdLst/>
              <a:ahLst/>
              <a:cxnLst/>
              <a:rect l="l" t="t" r="r" b="b"/>
              <a:pathLst>
                <a:path w="2542540" h="4956175">
                  <a:moveTo>
                    <a:pt x="2133980" y="0"/>
                  </a:moveTo>
                  <a:lnTo>
                    <a:pt x="0" y="0"/>
                  </a:lnTo>
                  <a:lnTo>
                    <a:pt x="0" y="4956048"/>
                  </a:lnTo>
                  <a:lnTo>
                    <a:pt x="2133980" y="4956048"/>
                  </a:lnTo>
                  <a:lnTo>
                    <a:pt x="2133980" y="1572895"/>
                  </a:lnTo>
                  <a:lnTo>
                    <a:pt x="2542031" y="1261745"/>
                  </a:lnTo>
                  <a:lnTo>
                    <a:pt x="2133980" y="925703"/>
                  </a:lnTo>
                  <a:lnTo>
                    <a:pt x="2133980" y="0"/>
                  </a:lnTo>
                  <a:close/>
                </a:path>
              </a:pathLst>
            </a:custGeom>
            <a:solidFill>
              <a:srgbClr val="EAF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04665" y="1328749"/>
            <a:ext cx="1490345" cy="2922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8480">
              <a:lnSpc>
                <a:spcPct val="100000"/>
              </a:lnSpc>
              <a:spcBef>
                <a:spcPts val="95"/>
              </a:spcBef>
            </a:pPr>
            <a:r>
              <a:rPr sz="8800" b="1" spc="-50" dirty="0">
                <a:solidFill>
                  <a:srgbClr val="6C7906"/>
                </a:solidFill>
                <a:latin typeface="Carlito"/>
                <a:cs typeface="Carlito"/>
              </a:rPr>
              <a:t>2</a:t>
            </a:r>
            <a:endParaRPr sz="8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6975"/>
              </a:spcBef>
            </a:pPr>
            <a:r>
              <a:rPr sz="2200" b="1" dirty="0">
                <a:solidFill>
                  <a:srgbClr val="506440"/>
                </a:solidFill>
                <a:latin typeface="Carlito"/>
                <a:cs typeface="Carlito"/>
              </a:rPr>
              <a:t>S</a:t>
            </a:r>
            <a:r>
              <a:rPr sz="2200" b="1" spc="-200" dirty="0">
                <a:solidFill>
                  <a:srgbClr val="506440"/>
                </a:solidFill>
                <a:latin typeface="Carlito"/>
                <a:cs typeface="Carlito"/>
              </a:rPr>
              <a:t> </a:t>
            </a:r>
            <a:r>
              <a:rPr sz="2200" b="1" spc="-20" dirty="0">
                <a:solidFill>
                  <a:srgbClr val="506440"/>
                </a:solidFill>
                <a:latin typeface="Carlito"/>
                <a:cs typeface="Carlito"/>
              </a:rPr>
              <a:t>O</a:t>
            </a:r>
            <a:r>
              <a:rPr sz="2200" b="1" spc="-195" dirty="0">
                <a:solidFill>
                  <a:srgbClr val="506440"/>
                </a:solidFill>
                <a:latin typeface="Carlito"/>
                <a:cs typeface="Carlito"/>
              </a:rPr>
              <a:t> </a:t>
            </a:r>
            <a:r>
              <a:rPr sz="2200" b="1" spc="110" dirty="0">
                <a:solidFill>
                  <a:srgbClr val="506440"/>
                </a:solidFill>
                <a:latin typeface="Carlito"/>
                <a:cs typeface="Carlito"/>
              </a:rPr>
              <a:t>LU</a:t>
            </a:r>
            <a:r>
              <a:rPr sz="2200" b="1" spc="-210" dirty="0">
                <a:solidFill>
                  <a:srgbClr val="506440"/>
                </a:solidFill>
                <a:latin typeface="Carlito"/>
                <a:cs typeface="Carlito"/>
              </a:rPr>
              <a:t> </a:t>
            </a:r>
            <a:r>
              <a:rPr sz="2200" b="1" dirty="0">
                <a:solidFill>
                  <a:srgbClr val="506440"/>
                </a:solidFill>
                <a:latin typeface="Carlito"/>
                <a:cs typeface="Carlito"/>
              </a:rPr>
              <a:t>T</a:t>
            </a:r>
            <a:r>
              <a:rPr sz="2200" b="1" spc="-195" dirty="0">
                <a:solidFill>
                  <a:srgbClr val="506440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506440"/>
                </a:solidFill>
                <a:latin typeface="Carlito"/>
                <a:cs typeface="Carlito"/>
              </a:rPr>
              <a:t>I</a:t>
            </a:r>
            <a:r>
              <a:rPr sz="2200" b="1" spc="-195" dirty="0">
                <a:solidFill>
                  <a:srgbClr val="506440"/>
                </a:solidFill>
                <a:latin typeface="Carlito"/>
                <a:cs typeface="Carlito"/>
              </a:rPr>
              <a:t> </a:t>
            </a:r>
            <a:r>
              <a:rPr sz="2200" b="1" spc="-20" dirty="0">
                <a:solidFill>
                  <a:srgbClr val="506440"/>
                </a:solidFill>
                <a:latin typeface="Carlito"/>
                <a:cs typeface="Carlito"/>
              </a:rPr>
              <a:t>O</a:t>
            </a:r>
            <a:r>
              <a:rPr sz="2200" b="1" spc="-195" dirty="0">
                <a:solidFill>
                  <a:srgbClr val="506440"/>
                </a:solidFill>
                <a:latin typeface="Carlito"/>
                <a:cs typeface="Carlito"/>
              </a:rPr>
              <a:t> </a:t>
            </a:r>
            <a:r>
              <a:rPr sz="2200" b="1" spc="-50" dirty="0">
                <a:solidFill>
                  <a:srgbClr val="506440"/>
                </a:solidFill>
                <a:latin typeface="Carlito"/>
                <a:cs typeface="Carlito"/>
              </a:rPr>
              <a:t>N</a:t>
            </a:r>
            <a:endParaRPr sz="2200">
              <a:latin typeface="Carlito"/>
              <a:cs typeface="Carlito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  <a:tabLst>
                <a:tab pos="337820" algn="l"/>
              </a:tabLst>
            </a:pPr>
            <a:r>
              <a:rPr sz="2200" b="1" spc="-50" dirty="0">
                <a:solidFill>
                  <a:srgbClr val="506440"/>
                </a:solidFill>
                <a:latin typeface="Carlito"/>
                <a:cs typeface="Carlito"/>
              </a:rPr>
              <a:t>&amp;</a:t>
            </a:r>
            <a:r>
              <a:rPr sz="2200" b="1" dirty="0">
                <a:solidFill>
                  <a:srgbClr val="506440"/>
                </a:solidFill>
                <a:latin typeface="Carlito"/>
                <a:cs typeface="Carlito"/>
              </a:rPr>
              <a:t>	</a:t>
            </a:r>
            <a:r>
              <a:rPr sz="2200" b="1" spc="-10" dirty="0">
                <a:solidFill>
                  <a:srgbClr val="506440"/>
                </a:solidFill>
                <a:latin typeface="Carlito"/>
                <a:cs typeface="Carlito"/>
              </a:rPr>
              <a:t>I</a:t>
            </a:r>
            <a:r>
              <a:rPr sz="2200" b="1" spc="-195" dirty="0">
                <a:solidFill>
                  <a:srgbClr val="506440"/>
                </a:solidFill>
                <a:latin typeface="Carlito"/>
                <a:cs typeface="Carlito"/>
              </a:rPr>
              <a:t> </a:t>
            </a:r>
            <a:r>
              <a:rPr sz="2200" b="1" spc="-20" dirty="0">
                <a:solidFill>
                  <a:srgbClr val="506440"/>
                </a:solidFill>
                <a:latin typeface="Carlito"/>
                <a:cs typeface="Carlito"/>
              </a:rPr>
              <a:t>D</a:t>
            </a:r>
            <a:r>
              <a:rPr sz="2200" b="1" spc="-200" dirty="0">
                <a:solidFill>
                  <a:srgbClr val="506440"/>
                </a:solidFill>
                <a:latin typeface="Carlito"/>
                <a:cs typeface="Carlito"/>
              </a:rPr>
              <a:t> </a:t>
            </a:r>
            <a:r>
              <a:rPr sz="2200" b="1" spc="95" dirty="0">
                <a:solidFill>
                  <a:srgbClr val="506440"/>
                </a:solidFill>
                <a:latin typeface="Carlito"/>
                <a:cs typeface="Carlito"/>
              </a:rPr>
              <a:t>EA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2000" y="844327"/>
            <a:ext cx="2802128" cy="5239252"/>
            <a:chOff x="726948" y="778789"/>
            <a:chExt cx="2837180" cy="530479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948" y="778789"/>
              <a:ext cx="2836926" cy="530428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06780" y="958595"/>
              <a:ext cx="2489200" cy="4956175"/>
            </a:xfrm>
            <a:custGeom>
              <a:avLst/>
              <a:gdLst/>
              <a:ahLst/>
              <a:cxnLst/>
              <a:rect l="l" t="t" r="r" b="b"/>
              <a:pathLst>
                <a:path w="2489200" h="4956175">
                  <a:moveTo>
                    <a:pt x="2133219" y="0"/>
                  </a:moveTo>
                  <a:lnTo>
                    <a:pt x="0" y="0"/>
                  </a:lnTo>
                  <a:lnTo>
                    <a:pt x="0" y="4956048"/>
                  </a:lnTo>
                  <a:lnTo>
                    <a:pt x="2133219" y="4956048"/>
                  </a:lnTo>
                  <a:lnTo>
                    <a:pt x="2133219" y="1524507"/>
                  </a:lnTo>
                  <a:lnTo>
                    <a:pt x="2488692" y="1262633"/>
                  </a:lnTo>
                  <a:lnTo>
                    <a:pt x="2133219" y="979804"/>
                  </a:lnTo>
                  <a:lnTo>
                    <a:pt x="2133219" y="0"/>
                  </a:lnTo>
                  <a:close/>
                </a:path>
              </a:pathLst>
            </a:custGeom>
            <a:solidFill>
              <a:srgbClr val="F5F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26058" y="3359658"/>
            <a:ext cx="18878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C7906"/>
                </a:solidFill>
                <a:latin typeface="Carlito"/>
                <a:cs typeface="Carlito"/>
              </a:rPr>
              <a:t>M</a:t>
            </a:r>
            <a:r>
              <a:rPr sz="1800" b="1" spc="-11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A</a:t>
            </a:r>
            <a:r>
              <a:rPr sz="1800" b="1" spc="-105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I</a:t>
            </a:r>
            <a:r>
              <a:rPr sz="1800" b="1" spc="-105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-50" dirty="0">
                <a:solidFill>
                  <a:srgbClr val="6C7906"/>
                </a:solidFill>
                <a:latin typeface="Carlito"/>
                <a:cs typeface="Carlito"/>
              </a:rPr>
              <a:t>N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A</a:t>
            </a:r>
            <a:r>
              <a:rPr sz="1800" b="1" spc="-135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6C7906"/>
                </a:solidFill>
                <a:latin typeface="Carlito"/>
                <a:cs typeface="Carlito"/>
              </a:rPr>
              <a:t>G</a:t>
            </a:r>
            <a:r>
              <a:rPr sz="1800" b="1" spc="-105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R</a:t>
            </a:r>
            <a:r>
              <a:rPr sz="1800" b="1" spc="-114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I</a:t>
            </a:r>
            <a:r>
              <a:rPr sz="1800" b="1" spc="-105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C</a:t>
            </a:r>
            <a:r>
              <a:rPr sz="1800" b="1" spc="-12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U</a:t>
            </a:r>
            <a:r>
              <a:rPr sz="1800" b="1" spc="-11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75" dirty="0">
                <a:solidFill>
                  <a:srgbClr val="6C7906"/>
                </a:solidFill>
                <a:latin typeface="Carlito"/>
                <a:cs typeface="Carlito"/>
              </a:rPr>
              <a:t>LT</a:t>
            </a:r>
            <a:r>
              <a:rPr sz="1800" b="1" spc="-11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U</a:t>
            </a:r>
            <a:r>
              <a:rPr sz="1800" b="1" spc="-11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R</a:t>
            </a:r>
            <a:r>
              <a:rPr sz="1800" b="1" spc="-114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A</a:t>
            </a:r>
            <a:r>
              <a:rPr sz="1800" b="1" spc="-105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-50" dirty="0">
                <a:solidFill>
                  <a:srgbClr val="6C7906"/>
                </a:solidFill>
                <a:latin typeface="Carlito"/>
                <a:cs typeface="Carlito"/>
              </a:rPr>
              <a:t>L</a:t>
            </a:r>
            <a:endParaRPr sz="1800">
              <a:latin typeface="Carlito"/>
              <a:cs typeface="Carlito"/>
            </a:endParaRPr>
          </a:p>
          <a:p>
            <a:pPr marL="97790" marR="91440" algn="ctr">
              <a:lnSpc>
                <a:spcPct val="100000"/>
              </a:lnSpc>
              <a:tabLst>
                <a:tab pos="1538605" algn="l"/>
              </a:tabLst>
            </a:pPr>
            <a:r>
              <a:rPr sz="1800" b="1" spc="-10" dirty="0">
                <a:solidFill>
                  <a:srgbClr val="6C7906"/>
                </a:solidFill>
                <a:latin typeface="Carlito"/>
                <a:cs typeface="Carlito"/>
              </a:rPr>
              <a:t>P</a:t>
            </a:r>
            <a:r>
              <a:rPr sz="1800" b="1" spc="-11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R</a:t>
            </a:r>
            <a:r>
              <a:rPr sz="1800" b="1" spc="-13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O</a:t>
            </a:r>
            <a:r>
              <a:rPr sz="1800" b="1" spc="-11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6C7906"/>
                </a:solidFill>
                <a:latin typeface="Carlito"/>
                <a:cs typeface="Carlito"/>
              </a:rPr>
              <a:t>B</a:t>
            </a:r>
            <a:r>
              <a:rPr sz="1800" b="1" spc="-11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6C7906"/>
                </a:solidFill>
                <a:latin typeface="Carlito"/>
                <a:cs typeface="Carlito"/>
              </a:rPr>
              <a:t>L</a:t>
            </a:r>
            <a:r>
              <a:rPr sz="1800" b="1" spc="-11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E</a:t>
            </a:r>
            <a:r>
              <a:rPr sz="1800" b="1" spc="-114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6C7906"/>
                </a:solidFill>
                <a:latin typeface="Carlito"/>
                <a:cs typeface="Carlito"/>
              </a:rPr>
              <a:t>M</a:t>
            </a:r>
            <a:r>
              <a:rPr sz="1800" b="1" spc="-95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-50" dirty="0">
                <a:solidFill>
                  <a:srgbClr val="6C7906"/>
                </a:solidFill>
                <a:latin typeface="Carlito"/>
                <a:cs typeface="Carlito"/>
              </a:rPr>
              <a:t>S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	I</a:t>
            </a:r>
            <a:r>
              <a:rPr sz="1800" b="1" spc="-11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-60" dirty="0">
                <a:solidFill>
                  <a:srgbClr val="6C7906"/>
                </a:solidFill>
                <a:latin typeface="Carlito"/>
                <a:cs typeface="Carlito"/>
              </a:rPr>
              <a:t>N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I</a:t>
            </a:r>
            <a:r>
              <a:rPr sz="1800" b="1" spc="-105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6C7906"/>
                </a:solidFill>
                <a:latin typeface="Carlito"/>
                <a:cs typeface="Carlito"/>
              </a:rPr>
              <a:t>N</a:t>
            </a:r>
            <a:r>
              <a:rPr sz="1800" b="1" spc="-105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6C7906"/>
                </a:solidFill>
                <a:latin typeface="Carlito"/>
                <a:cs typeface="Carlito"/>
              </a:rPr>
              <a:t>D</a:t>
            </a:r>
            <a:r>
              <a:rPr sz="1800" b="1" spc="-10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C7906"/>
                </a:solidFill>
                <a:latin typeface="Carlito"/>
                <a:cs typeface="Carlito"/>
              </a:rPr>
              <a:t>I</a:t>
            </a:r>
            <a:r>
              <a:rPr sz="1800" b="1" spc="-100" dirty="0">
                <a:solidFill>
                  <a:srgbClr val="6C7906"/>
                </a:solidFill>
                <a:latin typeface="Carlito"/>
                <a:cs typeface="Carlito"/>
              </a:rPr>
              <a:t> </a:t>
            </a:r>
            <a:r>
              <a:rPr sz="1800" b="1" spc="-50" dirty="0">
                <a:solidFill>
                  <a:srgbClr val="6C7906"/>
                </a:solidFill>
                <a:latin typeface="Carlito"/>
                <a:cs typeface="Carlito"/>
              </a:rPr>
              <a:t>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657857" y="1316177"/>
            <a:ext cx="59182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50" dirty="0">
                <a:solidFill>
                  <a:srgbClr val="6C7906"/>
                </a:solidFill>
                <a:latin typeface="Carlito"/>
                <a:cs typeface="Carlito"/>
              </a:rPr>
              <a:t>1</a:t>
            </a:r>
            <a:endParaRPr sz="8800" dirty="0">
              <a:latin typeface="Carlito"/>
              <a:cs typeface="Carlito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25299BFA-5BC0-1B4A-DE94-C1BBFAF35446}"/>
              </a:ext>
            </a:extLst>
          </p:cNvPr>
          <p:cNvSpPr txBox="1">
            <a:spLocks/>
          </p:cNvSpPr>
          <p:nvPr/>
        </p:nvSpPr>
        <p:spPr>
          <a:xfrm>
            <a:off x="1447800" y="126293"/>
            <a:ext cx="6895592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 marR="5080" indent="1629410" algn="ctr">
              <a:spcBef>
                <a:spcPts val="105"/>
              </a:spcBef>
            </a:pPr>
            <a:r>
              <a:rPr lang="en-IN" sz="4000" b="1" spc="-10" dirty="0">
                <a:solidFill>
                  <a:srgbClr val="374151"/>
                </a:solidFill>
              </a:rPr>
              <a:t>Unveiling </a:t>
            </a:r>
            <a:r>
              <a:rPr lang="en-IN" sz="4000" b="1" dirty="0">
                <a:solidFill>
                  <a:srgbClr val="374151"/>
                </a:solidFill>
              </a:rPr>
              <a:t>The</a:t>
            </a:r>
            <a:r>
              <a:rPr lang="en-IN" sz="4000" b="1" spc="-25" dirty="0">
                <a:solidFill>
                  <a:srgbClr val="374151"/>
                </a:solidFill>
              </a:rPr>
              <a:t> </a:t>
            </a:r>
            <a:r>
              <a:rPr lang="en-IN" sz="4000" b="1" spc="-10" dirty="0">
                <a:solidFill>
                  <a:srgbClr val="374151"/>
                </a:solidFill>
              </a:rPr>
              <a:t>Thoughts        </a:t>
            </a:r>
            <a:endParaRPr lang="en-IN" sz="4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4686935" cy="6858000"/>
            <a:chOff x="0" y="0"/>
            <a:chExt cx="4686935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80203" cy="685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80203" y="758"/>
              <a:ext cx="0" cy="6857365"/>
            </a:xfrm>
            <a:custGeom>
              <a:avLst/>
              <a:gdLst/>
              <a:ahLst/>
              <a:cxnLst/>
              <a:rect l="l" t="t" r="r" b="b"/>
              <a:pathLst>
                <a:path h="6857365">
                  <a:moveTo>
                    <a:pt x="0" y="685724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394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7136" y="2644139"/>
            <a:ext cx="3473450" cy="1754505"/>
          </a:xfrm>
          <a:prstGeom prst="rect">
            <a:avLst/>
          </a:prstGeom>
          <a:solidFill>
            <a:srgbClr val="506440">
              <a:alpha val="50195"/>
            </a:srgbClr>
          </a:solidFill>
        </p:spPr>
        <p:txBody>
          <a:bodyPr vert="horz" wrap="square" lIns="0" tIns="17145" rIns="0" bIns="0" rtlCol="0">
            <a:spAutoFit/>
          </a:bodyPr>
          <a:lstStyle/>
          <a:p>
            <a:pPr marL="660400" marR="650240" indent="339725">
              <a:lnSpc>
                <a:spcPct val="100000"/>
              </a:lnSpc>
              <a:spcBef>
                <a:spcPts val="135"/>
              </a:spcBef>
              <a:tabLst>
                <a:tab pos="1515110" algn="l"/>
              </a:tabLst>
            </a:pPr>
            <a:r>
              <a:rPr sz="3600" spc="-25" dirty="0">
                <a:solidFill>
                  <a:srgbClr val="F5FBBD"/>
                </a:solidFill>
                <a:latin typeface="Carlito"/>
                <a:cs typeface="Carlito"/>
              </a:rPr>
              <a:t>1.</a:t>
            </a:r>
            <a:r>
              <a:rPr sz="3600" dirty="0">
                <a:solidFill>
                  <a:srgbClr val="F5FBBD"/>
                </a:solidFill>
                <a:latin typeface="Carlito"/>
                <a:cs typeface="Carlito"/>
              </a:rPr>
              <a:t>	</a:t>
            </a:r>
            <a:r>
              <a:rPr sz="3600" spc="-20" dirty="0">
                <a:solidFill>
                  <a:srgbClr val="F5FBBD"/>
                </a:solidFill>
                <a:latin typeface="Carlito"/>
                <a:cs typeface="Carlito"/>
              </a:rPr>
              <a:t>Main </a:t>
            </a:r>
            <a:r>
              <a:rPr sz="3600" spc="-10" dirty="0">
                <a:solidFill>
                  <a:srgbClr val="F5FBBD"/>
                </a:solidFill>
                <a:latin typeface="Carlito"/>
                <a:cs typeface="Carlito"/>
              </a:rPr>
              <a:t>Agricultural</a:t>
            </a:r>
            <a:endParaRPr sz="3600">
              <a:latin typeface="Carlito"/>
              <a:cs typeface="Carlito"/>
            </a:endParaRPr>
          </a:p>
          <a:p>
            <a:pPr marL="862965">
              <a:lnSpc>
                <a:spcPct val="100000"/>
              </a:lnSpc>
              <a:spcBef>
                <a:spcPts val="5"/>
              </a:spcBef>
            </a:pPr>
            <a:r>
              <a:rPr sz="3600" spc="-10" dirty="0">
                <a:solidFill>
                  <a:srgbClr val="F5FBBD"/>
                </a:solidFill>
                <a:latin typeface="Carlito"/>
                <a:cs typeface="Carlito"/>
              </a:rPr>
              <a:t>Problems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0975" y="559053"/>
            <a:ext cx="6202045" cy="157162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67970">
              <a:lnSpc>
                <a:spcPts val="2100"/>
              </a:lnSpc>
              <a:spcBef>
                <a:spcPts val="219"/>
              </a:spcBef>
            </a:pP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Technology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is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changing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farming</a:t>
            </a:r>
            <a:r>
              <a:rPr sz="1800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in</a:t>
            </a:r>
            <a:r>
              <a:rPr sz="1800" spc="-3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India,</a:t>
            </a:r>
            <a:r>
              <a:rPr sz="1800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but</a:t>
            </a:r>
            <a:r>
              <a:rPr sz="1800" spc="-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there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are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challenges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affecting</a:t>
            </a:r>
            <a:r>
              <a:rPr sz="1800" spc="-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productivity</a:t>
            </a:r>
            <a:r>
              <a:rPr sz="1800" spc="-3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and</a:t>
            </a:r>
            <a:r>
              <a:rPr sz="1800" spc="-3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sustainability: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97300"/>
              </a:lnSpc>
              <a:spcBef>
                <a:spcPts val="1545"/>
              </a:spcBef>
            </a:pPr>
            <a:r>
              <a:rPr sz="1800" b="1" dirty="0">
                <a:solidFill>
                  <a:srgbClr val="35432A"/>
                </a:solidFill>
                <a:latin typeface="Carlito"/>
                <a:cs typeface="Carlito"/>
              </a:rPr>
              <a:t>1.</a:t>
            </a:r>
            <a:r>
              <a:rPr sz="1800" b="1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35432A"/>
                </a:solidFill>
                <a:latin typeface="Carlito"/>
                <a:cs typeface="Carlito"/>
              </a:rPr>
              <a:t>Small</a:t>
            </a:r>
            <a:r>
              <a:rPr sz="1800" b="1" spc="-8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35432A"/>
                </a:solidFill>
                <a:latin typeface="Carlito"/>
                <a:cs typeface="Carlito"/>
              </a:rPr>
              <a:t>Farms:</a:t>
            </a:r>
            <a:r>
              <a:rPr sz="1800" b="1" spc="-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Many</a:t>
            </a:r>
            <a:r>
              <a:rPr sz="1800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farmers</a:t>
            </a:r>
            <a:r>
              <a:rPr sz="1800" spc="-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have</a:t>
            </a:r>
            <a:r>
              <a:rPr sz="1800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small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plots,</a:t>
            </a:r>
            <a:r>
              <a:rPr sz="1800" spc="-8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making</a:t>
            </a:r>
            <a:r>
              <a:rPr sz="1800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farming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inefficient.</a:t>
            </a:r>
            <a:r>
              <a:rPr sz="1800" spc="-8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This</a:t>
            </a:r>
            <a:r>
              <a:rPr sz="1800" spc="-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makes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it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hard</a:t>
            </a:r>
            <a:r>
              <a:rPr sz="1800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for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them</a:t>
            </a:r>
            <a:r>
              <a:rPr sz="1800" spc="-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to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use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modern</a:t>
            </a:r>
            <a:r>
              <a:rPr sz="1800" spc="-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methods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35432A"/>
                </a:solidFill>
                <a:latin typeface="Carlito"/>
                <a:cs typeface="Carlito"/>
              </a:rPr>
              <a:t>and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technologies,</a:t>
            </a:r>
            <a:r>
              <a:rPr sz="1800" spc="-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leading</a:t>
            </a:r>
            <a:r>
              <a:rPr sz="1800" spc="-4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to</a:t>
            </a:r>
            <a:r>
              <a:rPr sz="1800" spc="-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lower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productivity.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0975" y="2299842"/>
            <a:ext cx="6501130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b="1" dirty="0">
                <a:solidFill>
                  <a:srgbClr val="35432A"/>
                </a:solidFill>
                <a:latin typeface="Carlito"/>
                <a:cs typeface="Carlito"/>
              </a:rPr>
              <a:t>2.</a:t>
            </a:r>
            <a:r>
              <a:rPr sz="1800" b="1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35432A"/>
                </a:solidFill>
                <a:latin typeface="Carlito"/>
                <a:cs typeface="Carlito"/>
              </a:rPr>
              <a:t>Old</a:t>
            </a:r>
            <a:r>
              <a:rPr sz="1800" b="1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35432A"/>
                </a:solidFill>
                <a:latin typeface="Carlito"/>
                <a:cs typeface="Carlito"/>
              </a:rPr>
              <a:t>Farming</a:t>
            </a:r>
            <a:r>
              <a:rPr sz="1800" b="1" spc="-8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35432A"/>
                </a:solidFill>
                <a:latin typeface="Carlito"/>
                <a:cs typeface="Carlito"/>
              </a:rPr>
              <a:t>Methods:</a:t>
            </a:r>
            <a:r>
              <a:rPr sz="1800" b="1" spc="-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A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lot</a:t>
            </a:r>
            <a:r>
              <a:rPr sz="1800" spc="-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of</a:t>
            </a:r>
            <a:r>
              <a:rPr sz="1800" spc="-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Indian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farmers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still</a:t>
            </a:r>
            <a:r>
              <a:rPr sz="1800" spc="-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use</a:t>
            </a:r>
            <a:r>
              <a:rPr sz="1800" spc="-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traditional methods</a:t>
            </a:r>
            <a:r>
              <a:rPr sz="1800" spc="-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due</a:t>
            </a:r>
            <a:r>
              <a:rPr sz="1800" spc="-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to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limited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information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and</a:t>
            </a:r>
            <a:r>
              <a:rPr sz="1800" spc="-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resistance</a:t>
            </a:r>
            <a:r>
              <a:rPr sz="1800" spc="-8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to</a:t>
            </a:r>
            <a:r>
              <a:rPr sz="1800" spc="-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change.</a:t>
            </a:r>
            <a:r>
              <a:rPr sz="1800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This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lack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of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awareness</a:t>
            </a:r>
            <a:r>
              <a:rPr sz="1800" spc="-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hampers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the</a:t>
            </a:r>
            <a:r>
              <a:rPr sz="1800" spc="-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use</a:t>
            </a:r>
            <a:r>
              <a:rPr sz="1800" spc="-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of</a:t>
            </a:r>
            <a:r>
              <a:rPr sz="1800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better</a:t>
            </a:r>
            <a:r>
              <a:rPr sz="1800" spc="-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farming</a:t>
            </a:r>
            <a:r>
              <a:rPr sz="1800" spc="-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practices.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0975" y="3302889"/>
            <a:ext cx="6433820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b="1" dirty="0">
                <a:solidFill>
                  <a:srgbClr val="35432A"/>
                </a:solidFill>
                <a:latin typeface="Carlito"/>
                <a:cs typeface="Carlito"/>
              </a:rPr>
              <a:t>3.</a:t>
            </a:r>
            <a:r>
              <a:rPr sz="1800" b="1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35432A"/>
                </a:solidFill>
                <a:latin typeface="Carlito"/>
                <a:cs typeface="Carlito"/>
              </a:rPr>
              <a:t>Soil</a:t>
            </a:r>
            <a:r>
              <a:rPr sz="1800" b="1" spc="-9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35432A"/>
                </a:solidFill>
                <a:latin typeface="Carlito"/>
                <a:cs typeface="Carlito"/>
              </a:rPr>
              <a:t>Issues:</a:t>
            </a:r>
            <a:r>
              <a:rPr sz="1800" b="1" spc="-9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Wrong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land</a:t>
            </a:r>
            <a:r>
              <a:rPr sz="1800" spc="-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use,</a:t>
            </a:r>
            <a:r>
              <a:rPr sz="1800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too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many</a:t>
            </a:r>
            <a:r>
              <a:rPr sz="1800" spc="-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chemicals,</a:t>
            </a:r>
            <a:r>
              <a:rPr sz="1800" spc="-8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and</a:t>
            </a:r>
            <a:r>
              <a:rPr sz="1800" spc="-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poor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soil conservation</a:t>
            </a:r>
            <a:r>
              <a:rPr sz="1800" spc="-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harm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the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soil.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This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lowers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fertility,</a:t>
            </a:r>
            <a:r>
              <a:rPr sz="1800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increases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vulnerability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to</a:t>
            </a:r>
            <a:r>
              <a:rPr sz="1800" spc="-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pests</a:t>
            </a:r>
            <a:r>
              <a:rPr sz="1800" spc="-8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and</a:t>
            </a:r>
            <a:r>
              <a:rPr sz="1800" spc="-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diseases,</a:t>
            </a:r>
            <a:r>
              <a:rPr sz="1800" spc="-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and</a:t>
            </a:r>
            <a:r>
              <a:rPr sz="1800" spc="-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reduces</a:t>
            </a:r>
            <a:r>
              <a:rPr sz="1800" spc="-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productivity.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60975" y="4307204"/>
            <a:ext cx="6621145" cy="11004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155"/>
              </a:spcBef>
            </a:pPr>
            <a:r>
              <a:rPr sz="1800" b="1" dirty="0">
                <a:solidFill>
                  <a:srgbClr val="35432A"/>
                </a:solidFill>
                <a:latin typeface="Carlito"/>
                <a:cs typeface="Carlito"/>
              </a:rPr>
              <a:t>4.</a:t>
            </a:r>
            <a:r>
              <a:rPr sz="1800" b="1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35432A"/>
                </a:solidFill>
                <a:latin typeface="Carlito"/>
                <a:cs typeface="Carlito"/>
              </a:rPr>
              <a:t>Tech</a:t>
            </a:r>
            <a:r>
              <a:rPr sz="1800" b="1" spc="-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35432A"/>
                </a:solidFill>
                <a:latin typeface="Carlito"/>
                <a:cs typeface="Carlito"/>
              </a:rPr>
              <a:t>and</a:t>
            </a:r>
            <a:r>
              <a:rPr sz="1800" b="1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35432A"/>
                </a:solidFill>
                <a:latin typeface="Carlito"/>
                <a:cs typeface="Carlito"/>
              </a:rPr>
              <a:t>Research</a:t>
            </a:r>
            <a:r>
              <a:rPr sz="1800" b="1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35432A"/>
                </a:solidFill>
                <a:latin typeface="Carlito"/>
                <a:cs typeface="Carlito"/>
              </a:rPr>
              <a:t>Access:</a:t>
            </a:r>
            <a:r>
              <a:rPr sz="1800" b="1" spc="-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Farmers</a:t>
            </a:r>
            <a:r>
              <a:rPr sz="1800" spc="-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struggle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to</a:t>
            </a:r>
            <a:r>
              <a:rPr sz="1800" spc="-3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access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agricultural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services,</a:t>
            </a:r>
            <a:r>
              <a:rPr sz="1800" spc="-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modern</a:t>
            </a:r>
            <a:r>
              <a:rPr sz="1800" spc="-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technologies,</a:t>
            </a:r>
            <a:r>
              <a:rPr sz="1800" spc="-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and</a:t>
            </a:r>
            <a:r>
              <a:rPr sz="1800" spc="-4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scientific</a:t>
            </a:r>
            <a:r>
              <a:rPr sz="1800" spc="-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research.</a:t>
            </a:r>
            <a:r>
              <a:rPr sz="1800" spc="-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They</a:t>
            </a:r>
            <a:r>
              <a:rPr sz="1800" spc="-4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need</a:t>
            </a:r>
            <a:r>
              <a:rPr sz="1800" spc="-4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better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knowledge</a:t>
            </a:r>
            <a:r>
              <a:rPr sz="1800" spc="-3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sharing,</a:t>
            </a:r>
            <a:r>
              <a:rPr sz="1800" spc="-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training,</a:t>
            </a:r>
            <a:r>
              <a:rPr sz="1800" spc="-4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and</a:t>
            </a:r>
            <a:r>
              <a:rPr sz="1800" spc="-2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affordable</a:t>
            </a:r>
            <a:r>
              <a:rPr sz="1800" spc="-4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technology</a:t>
            </a:r>
            <a:r>
              <a:rPr sz="1800" spc="-3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5432A"/>
                </a:solidFill>
                <a:latin typeface="Carlito"/>
                <a:cs typeface="Carlito"/>
              </a:rPr>
              <a:t>tailored</a:t>
            </a:r>
            <a:r>
              <a:rPr sz="1800" spc="-3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5432A"/>
                </a:solidFill>
                <a:latin typeface="Carlito"/>
                <a:cs typeface="Carlito"/>
              </a:rPr>
              <a:t>to</a:t>
            </a:r>
            <a:r>
              <a:rPr sz="1800" spc="-2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5432A"/>
                </a:solidFill>
                <a:latin typeface="Carlito"/>
                <a:cs typeface="Carlito"/>
              </a:rPr>
              <a:t>their needs.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9072" y="863244"/>
            <a:ext cx="1085913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9400"/>
              </a:lnSpc>
              <a:spcBef>
                <a:spcPts val="100"/>
              </a:spcBef>
            </a:pPr>
            <a:r>
              <a:rPr sz="1600" b="1" spc="65" dirty="0">
                <a:solidFill>
                  <a:srgbClr val="35432A"/>
                </a:solidFill>
                <a:latin typeface="Carlito"/>
                <a:cs typeface="Carlito"/>
              </a:rPr>
              <a:t>Firstly,</a:t>
            </a:r>
            <a:r>
              <a:rPr sz="1600" b="1" spc="1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it</a:t>
            </a:r>
            <a:r>
              <a:rPr sz="1600" spc="18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is</a:t>
            </a:r>
            <a:r>
              <a:rPr sz="1600" spc="19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crucial</a:t>
            </a:r>
            <a:r>
              <a:rPr sz="1600" spc="1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to</a:t>
            </a:r>
            <a:r>
              <a:rPr sz="1600" spc="20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understand</a:t>
            </a:r>
            <a:r>
              <a:rPr sz="1600" spc="1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0" dirty="0">
                <a:solidFill>
                  <a:srgbClr val="35432A"/>
                </a:solidFill>
                <a:latin typeface="Carlito"/>
                <a:cs typeface="Carlito"/>
              </a:rPr>
              <a:t>the</a:t>
            </a:r>
            <a:r>
              <a:rPr sz="1600" spc="1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0" dirty="0">
                <a:solidFill>
                  <a:srgbClr val="35432A"/>
                </a:solidFill>
                <a:latin typeface="Carlito"/>
                <a:cs typeface="Carlito"/>
              </a:rPr>
              <a:t>levels</a:t>
            </a:r>
            <a:r>
              <a:rPr sz="1600" spc="1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of</a:t>
            </a:r>
            <a:r>
              <a:rPr sz="1600" spc="204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nitrogen</a:t>
            </a:r>
            <a:r>
              <a:rPr sz="1600" spc="1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0" dirty="0">
                <a:solidFill>
                  <a:srgbClr val="35432A"/>
                </a:solidFill>
                <a:latin typeface="Carlito"/>
                <a:cs typeface="Carlito"/>
              </a:rPr>
              <a:t>(N),</a:t>
            </a:r>
            <a:r>
              <a:rPr sz="1600" spc="21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phosphorus</a:t>
            </a:r>
            <a:r>
              <a:rPr sz="1600" spc="1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0" dirty="0">
                <a:solidFill>
                  <a:srgbClr val="35432A"/>
                </a:solidFill>
                <a:latin typeface="Carlito"/>
                <a:cs typeface="Carlito"/>
              </a:rPr>
              <a:t>(P),</a:t>
            </a:r>
            <a:r>
              <a:rPr sz="1600" spc="20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5" dirty="0">
                <a:solidFill>
                  <a:srgbClr val="35432A"/>
                </a:solidFill>
                <a:latin typeface="Carlito"/>
                <a:cs typeface="Carlito"/>
              </a:rPr>
              <a:t>and</a:t>
            </a:r>
            <a:r>
              <a:rPr sz="1600" spc="1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potassium</a:t>
            </a:r>
            <a:r>
              <a:rPr sz="1600" spc="1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(K)</a:t>
            </a:r>
            <a:r>
              <a:rPr sz="1600" spc="21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in</a:t>
            </a:r>
            <a:r>
              <a:rPr sz="1600" spc="1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0" dirty="0">
                <a:solidFill>
                  <a:srgbClr val="35432A"/>
                </a:solidFill>
                <a:latin typeface="Carlito"/>
                <a:cs typeface="Carlito"/>
              </a:rPr>
              <a:t>the</a:t>
            </a:r>
            <a:r>
              <a:rPr sz="1600" spc="1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field.</a:t>
            </a:r>
            <a:r>
              <a:rPr sz="1600" spc="33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b="1" spc="50" dirty="0">
                <a:solidFill>
                  <a:srgbClr val="35432A"/>
                </a:solidFill>
                <a:latin typeface="Carlito"/>
                <a:cs typeface="Carlito"/>
              </a:rPr>
              <a:t>Secondly,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accurate</a:t>
            </a:r>
            <a:r>
              <a:rPr sz="1600" spc="1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knowledge</a:t>
            </a:r>
            <a:r>
              <a:rPr sz="1600" spc="1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of</a:t>
            </a:r>
            <a:r>
              <a:rPr sz="1600" spc="1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nutrient</a:t>
            </a:r>
            <a:r>
              <a:rPr sz="1600" spc="1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0" dirty="0">
                <a:solidFill>
                  <a:srgbClr val="35432A"/>
                </a:solidFill>
                <a:latin typeface="Carlito"/>
                <a:cs typeface="Carlito"/>
              </a:rPr>
              <a:t>content</a:t>
            </a:r>
            <a:r>
              <a:rPr sz="1600" spc="1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enables</a:t>
            </a:r>
            <a:r>
              <a:rPr sz="1600" spc="1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0" dirty="0">
                <a:solidFill>
                  <a:srgbClr val="35432A"/>
                </a:solidFill>
                <a:latin typeface="Carlito"/>
                <a:cs typeface="Carlito"/>
              </a:rPr>
              <a:t>farmers</a:t>
            </a:r>
            <a:r>
              <a:rPr sz="1600" spc="18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to</a:t>
            </a:r>
            <a:r>
              <a:rPr sz="1600" spc="19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determine</a:t>
            </a:r>
            <a:r>
              <a:rPr sz="1600" spc="1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0" dirty="0">
                <a:solidFill>
                  <a:srgbClr val="35432A"/>
                </a:solidFill>
                <a:latin typeface="Carlito"/>
                <a:cs typeface="Carlito"/>
              </a:rPr>
              <a:t>the</a:t>
            </a:r>
            <a:r>
              <a:rPr sz="1600" spc="1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appropriate</a:t>
            </a:r>
            <a:r>
              <a:rPr sz="1600" spc="1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5" dirty="0">
                <a:solidFill>
                  <a:srgbClr val="35432A"/>
                </a:solidFill>
                <a:latin typeface="Carlito"/>
                <a:cs typeface="Carlito"/>
              </a:rPr>
              <a:t>type</a:t>
            </a:r>
            <a:r>
              <a:rPr sz="1600" spc="1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5" dirty="0">
                <a:solidFill>
                  <a:srgbClr val="35432A"/>
                </a:solidFill>
                <a:latin typeface="Carlito"/>
                <a:cs typeface="Carlito"/>
              </a:rPr>
              <a:t>and</a:t>
            </a:r>
            <a:r>
              <a:rPr sz="1600" spc="1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intensity</a:t>
            </a:r>
            <a:r>
              <a:rPr sz="1600" spc="1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of</a:t>
            </a:r>
            <a:r>
              <a:rPr sz="1600" spc="1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5" dirty="0">
                <a:solidFill>
                  <a:srgbClr val="35432A"/>
                </a:solidFill>
                <a:latin typeface="Carlito"/>
                <a:cs typeface="Carlito"/>
              </a:rPr>
              <a:t>fertilizer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required</a:t>
            </a:r>
            <a:r>
              <a:rPr sz="1600" spc="18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for</a:t>
            </a:r>
            <a:r>
              <a:rPr sz="1600" spc="1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optimal</a:t>
            </a:r>
            <a:r>
              <a:rPr sz="1600" spc="1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0" dirty="0">
                <a:solidFill>
                  <a:srgbClr val="35432A"/>
                </a:solidFill>
                <a:latin typeface="Carlito"/>
                <a:cs typeface="Carlito"/>
              </a:rPr>
              <a:t>crop</a:t>
            </a:r>
            <a:r>
              <a:rPr sz="1600" spc="21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0" dirty="0">
                <a:solidFill>
                  <a:srgbClr val="35432A"/>
                </a:solidFill>
                <a:latin typeface="Carlito"/>
                <a:cs typeface="Carlito"/>
              </a:rPr>
              <a:t>growth.</a:t>
            </a:r>
            <a:r>
              <a:rPr sz="1600" spc="229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b="1" spc="65" dirty="0">
                <a:solidFill>
                  <a:srgbClr val="35432A"/>
                </a:solidFill>
                <a:latin typeface="Carlito"/>
                <a:cs typeface="Carlito"/>
              </a:rPr>
              <a:t>Finally,</a:t>
            </a:r>
            <a:r>
              <a:rPr sz="1600" b="1" spc="1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0" dirty="0">
                <a:solidFill>
                  <a:srgbClr val="35432A"/>
                </a:solidFill>
                <a:latin typeface="Carlito"/>
                <a:cs typeface="Carlito"/>
              </a:rPr>
              <a:t>this</a:t>
            </a:r>
            <a:r>
              <a:rPr sz="1600" spc="1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70" dirty="0">
                <a:solidFill>
                  <a:srgbClr val="35432A"/>
                </a:solidFill>
                <a:latin typeface="Carlito"/>
                <a:cs typeface="Carlito"/>
              </a:rPr>
              <a:t>information</a:t>
            </a:r>
            <a:r>
              <a:rPr sz="1600" spc="14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enhances</a:t>
            </a:r>
            <a:r>
              <a:rPr sz="1600" spc="17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efficiency</a:t>
            </a:r>
            <a:r>
              <a:rPr sz="1600" spc="1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in</a:t>
            </a:r>
            <a:r>
              <a:rPr sz="1600" spc="18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70" dirty="0">
                <a:solidFill>
                  <a:srgbClr val="35432A"/>
                </a:solidFill>
                <a:latin typeface="Carlito"/>
                <a:cs typeface="Carlito"/>
              </a:rPr>
              <a:t>agricultural</a:t>
            </a:r>
            <a:r>
              <a:rPr sz="1600" spc="15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practices,</a:t>
            </a:r>
            <a:r>
              <a:rPr sz="1600" spc="1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ensuring</a:t>
            </a:r>
            <a:r>
              <a:rPr sz="1600" spc="16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35" dirty="0">
                <a:solidFill>
                  <a:srgbClr val="35432A"/>
                </a:solidFill>
                <a:latin typeface="Carlito"/>
                <a:cs typeface="Carlito"/>
              </a:rPr>
              <a:t>that </a:t>
            </a:r>
            <a:r>
              <a:rPr sz="1600" spc="50" dirty="0">
                <a:solidFill>
                  <a:srgbClr val="35432A"/>
                </a:solidFill>
                <a:latin typeface="Carlito"/>
                <a:cs typeface="Carlito"/>
              </a:rPr>
              <a:t>crop</a:t>
            </a:r>
            <a:r>
              <a:rPr sz="1600" spc="19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yields</a:t>
            </a:r>
            <a:r>
              <a:rPr sz="1600" spc="1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5432A"/>
                </a:solidFill>
                <a:latin typeface="Carlito"/>
                <a:cs typeface="Carlito"/>
              </a:rPr>
              <a:t>are</a:t>
            </a:r>
            <a:r>
              <a:rPr sz="1600" spc="1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5" dirty="0">
                <a:solidFill>
                  <a:srgbClr val="35432A"/>
                </a:solidFill>
                <a:latin typeface="Carlito"/>
                <a:cs typeface="Carlito"/>
              </a:rPr>
              <a:t>maximized</a:t>
            </a:r>
            <a:r>
              <a:rPr sz="1600" spc="15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60" dirty="0">
                <a:solidFill>
                  <a:srgbClr val="35432A"/>
                </a:solidFill>
                <a:latin typeface="Carlito"/>
                <a:cs typeface="Carlito"/>
              </a:rPr>
              <a:t>while</a:t>
            </a:r>
            <a:r>
              <a:rPr sz="1600" spc="1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70" dirty="0">
                <a:solidFill>
                  <a:srgbClr val="35432A"/>
                </a:solidFill>
                <a:latin typeface="Carlito"/>
                <a:cs typeface="Carlito"/>
              </a:rPr>
              <a:t>minimizing</a:t>
            </a:r>
            <a:r>
              <a:rPr sz="1600" spc="140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5" dirty="0">
                <a:solidFill>
                  <a:srgbClr val="35432A"/>
                </a:solidFill>
                <a:latin typeface="Carlito"/>
                <a:cs typeface="Carlito"/>
              </a:rPr>
              <a:t>soil</a:t>
            </a:r>
            <a:r>
              <a:rPr sz="1600" spc="17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0" dirty="0">
                <a:solidFill>
                  <a:srgbClr val="35432A"/>
                </a:solidFill>
                <a:latin typeface="Carlito"/>
                <a:cs typeface="Carlito"/>
              </a:rPr>
              <a:t>and</a:t>
            </a:r>
            <a:r>
              <a:rPr sz="1600" spc="16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5" dirty="0">
                <a:solidFill>
                  <a:srgbClr val="35432A"/>
                </a:solidFill>
                <a:latin typeface="Carlito"/>
                <a:cs typeface="Carlito"/>
              </a:rPr>
              <a:t>water</a:t>
            </a:r>
            <a:r>
              <a:rPr sz="1600" spc="185" dirty="0">
                <a:solidFill>
                  <a:srgbClr val="35432A"/>
                </a:solidFill>
                <a:latin typeface="Carlito"/>
                <a:cs typeface="Carlito"/>
              </a:rPr>
              <a:t> </a:t>
            </a:r>
            <a:r>
              <a:rPr sz="1600" spc="55" dirty="0">
                <a:solidFill>
                  <a:srgbClr val="35432A"/>
                </a:solidFill>
                <a:latin typeface="Carlito"/>
                <a:cs typeface="Carlito"/>
              </a:rPr>
              <a:t>pollution.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374151"/>
                </a:solidFill>
              </a:rPr>
              <a:t>Solutions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886713" y="3149854"/>
            <a:ext cx="4455160" cy="988060"/>
            <a:chOff x="886713" y="3149854"/>
            <a:chExt cx="4455160" cy="988060"/>
          </a:xfrm>
        </p:grpSpPr>
        <p:sp>
          <p:nvSpPr>
            <p:cNvPr id="6" name="object 6"/>
            <p:cNvSpPr/>
            <p:nvPr/>
          </p:nvSpPr>
          <p:spPr>
            <a:xfrm>
              <a:off x="893063" y="3156204"/>
              <a:ext cx="4442460" cy="975360"/>
            </a:xfrm>
            <a:custGeom>
              <a:avLst/>
              <a:gdLst/>
              <a:ahLst/>
              <a:cxnLst/>
              <a:rect l="l" t="t" r="r" b="b"/>
              <a:pathLst>
                <a:path w="4442460" h="975360">
                  <a:moveTo>
                    <a:pt x="4442460" y="0"/>
                  </a:moveTo>
                  <a:lnTo>
                    <a:pt x="487680" y="0"/>
                  </a:lnTo>
                  <a:lnTo>
                    <a:pt x="0" y="487680"/>
                  </a:lnTo>
                  <a:lnTo>
                    <a:pt x="487680" y="975360"/>
                  </a:lnTo>
                  <a:lnTo>
                    <a:pt x="4442460" y="975360"/>
                  </a:lnTo>
                  <a:lnTo>
                    <a:pt x="4442460" y="0"/>
                  </a:lnTo>
                  <a:close/>
                </a:path>
              </a:pathLst>
            </a:custGeom>
            <a:solidFill>
              <a:srgbClr val="8649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063" y="3156204"/>
              <a:ext cx="4442460" cy="975360"/>
            </a:xfrm>
            <a:custGeom>
              <a:avLst/>
              <a:gdLst/>
              <a:ahLst/>
              <a:cxnLst/>
              <a:rect l="l" t="t" r="r" b="b"/>
              <a:pathLst>
                <a:path w="4442460" h="975360">
                  <a:moveTo>
                    <a:pt x="4442460" y="975360"/>
                  </a:moveTo>
                  <a:lnTo>
                    <a:pt x="487680" y="975360"/>
                  </a:lnTo>
                  <a:lnTo>
                    <a:pt x="0" y="487680"/>
                  </a:lnTo>
                  <a:lnTo>
                    <a:pt x="487680" y="0"/>
                  </a:lnTo>
                  <a:lnTo>
                    <a:pt x="4442460" y="0"/>
                  </a:lnTo>
                  <a:lnTo>
                    <a:pt x="4442460" y="97536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7126" y="2299461"/>
            <a:ext cx="4681855" cy="1718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374151"/>
                </a:solidFill>
                <a:latin typeface="Carlito"/>
                <a:cs typeface="Carlito"/>
              </a:rPr>
              <a:t>Ideology</a:t>
            </a:r>
            <a:endParaRPr sz="4000" dirty="0">
              <a:latin typeface="Carlito"/>
              <a:cs typeface="Carlito"/>
            </a:endParaRPr>
          </a:p>
          <a:p>
            <a:pPr marL="1252855" marR="5080" algn="ctr">
              <a:lnSpc>
                <a:spcPct val="91400"/>
              </a:lnSpc>
              <a:spcBef>
                <a:spcPts val="2615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Detecting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Nutrients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Level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Field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Location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(GPS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Co-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ordinate)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9034" y="3149854"/>
            <a:ext cx="988060" cy="988060"/>
            <a:chOff x="399034" y="3149854"/>
            <a:chExt cx="988060" cy="9880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84" y="3156204"/>
              <a:ext cx="975360" cy="9753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5384" y="3156204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487680"/>
                  </a:moveTo>
                  <a:lnTo>
                    <a:pt x="2232" y="440708"/>
                  </a:lnTo>
                  <a:lnTo>
                    <a:pt x="8793" y="395001"/>
                  </a:lnTo>
                  <a:lnTo>
                    <a:pt x="19478" y="350762"/>
                  </a:lnTo>
                  <a:lnTo>
                    <a:pt x="34083" y="308196"/>
                  </a:lnTo>
                  <a:lnTo>
                    <a:pt x="52404" y="267508"/>
                  </a:lnTo>
                  <a:lnTo>
                    <a:pt x="74236" y="228900"/>
                  </a:lnTo>
                  <a:lnTo>
                    <a:pt x="99375" y="192578"/>
                  </a:lnTo>
                  <a:lnTo>
                    <a:pt x="127616" y="158746"/>
                  </a:lnTo>
                  <a:lnTo>
                    <a:pt x="158756" y="127607"/>
                  </a:lnTo>
                  <a:lnTo>
                    <a:pt x="192589" y="99367"/>
                  </a:lnTo>
                  <a:lnTo>
                    <a:pt x="228911" y="74230"/>
                  </a:lnTo>
                  <a:lnTo>
                    <a:pt x="267519" y="52400"/>
                  </a:lnTo>
                  <a:lnTo>
                    <a:pt x="308207" y="34080"/>
                  </a:lnTo>
                  <a:lnTo>
                    <a:pt x="350772" y="19476"/>
                  </a:lnTo>
                  <a:lnTo>
                    <a:pt x="395008" y="8792"/>
                  </a:lnTo>
                  <a:lnTo>
                    <a:pt x="440712" y="2232"/>
                  </a:lnTo>
                  <a:lnTo>
                    <a:pt x="487679" y="0"/>
                  </a:lnTo>
                  <a:lnTo>
                    <a:pt x="534647" y="2232"/>
                  </a:lnTo>
                  <a:lnTo>
                    <a:pt x="580351" y="8792"/>
                  </a:lnTo>
                  <a:lnTo>
                    <a:pt x="624587" y="19476"/>
                  </a:lnTo>
                  <a:lnTo>
                    <a:pt x="667152" y="34080"/>
                  </a:lnTo>
                  <a:lnTo>
                    <a:pt x="707840" y="52400"/>
                  </a:lnTo>
                  <a:lnTo>
                    <a:pt x="746448" y="74230"/>
                  </a:lnTo>
                  <a:lnTo>
                    <a:pt x="782770" y="99367"/>
                  </a:lnTo>
                  <a:lnTo>
                    <a:pt x="816603" y="127607"/>
                  </a:lnTo>
                  <a:lnTo>
                    <a:pt x="847743" y="158746"/>
                  </a:lnTo>
                  <a:lnTo>
                    <a:pt x="875984" y="192578"/>
                  </a:lnTo>
                  <a:lnTo>
                    <a:pt x="901123" y="228900"/>
                  </a:lnTo>
                  <a:lnTo>
                    <a:pt x="922955" y="267508"/>
                  </a:lnTo>
                  <a:lnTo>
                    <a:pt x="941276" y="308196"/>
                  </a:lnTo>
                  <a:lnTo>
                    <a:pt x="955881" y="350762"/>
                  </a:lnTo>
                  <a:lnTo>
                    <a:pt x="966566" y="395001"/>
                  </a:lnTo>
                  <a:lnTo>
                    <a:pt x="973127" y="440708"/>
                  </a:lnTo>
                  <a:lnTo>
                    <a:pt x="975360" y="487680"/>
                  </a:lnTo>
                  <a:lnTo>
                    <a:pt x="973127" y="534651"/>
                  </a:lnTo>
                  <a:lnTo>
                    <a:pt x="966566" y="580358"/>
                  </a:lnTo>
                  <a:lnTo>
                    <a:pt x="955881" y="624597"/>
                  </a:lnTo>
                  <a:lnTo>
                    <a:pt x="941276" y="667163"/>
                  </a:lnTo>
                  <a:lnTo>
                    <a:pt x="922955" y="707851"/>
                  </a:lnTo>
                  <a:lnTo>
                    <a:pt x="901123" y="746459"/>
                  </a:lnTo>
                  <a:lnTo>
                    <a:pt x="875984" y="782781"/>
                  </a:lnTo>
                  <a:lnTo>
                    <a:pt x="847743" y="816613"/>
                  </a:lnTo>
                  <a:lnTo>
                    <a:pt x="816603" y="847752"/>
                  </a:lnTo>
                  <a:lnTo>
                    <a:pt x="782770" y="875992"/>
                  </a:lnTo>
                  <a:lnTo>
                    <a:pt x="746448" y="901129"/>
                  </a:lnTo>
                  <a:lnTo>
                    <a:pt x="707840" y="922959"/>
                  </a:lnTo>
                  <a:lnTo>
                    <a:pt x="667152" y="941279"/>
                  </a:lnTo>
                  <a:lnTo>
                    <a:pt x="624587" y="955883"/>
                  </a:lnTo>
                  <a:lnTo>
                    <a:pt x="580351" y="966567"/>
                  </a:lnTo>
                  <a:lnTo>
                    <a:pt x="534647" y="973127"/>
                  </a:lnTo>
                  <a:lnTo>
                    <a:pt x="487679" y="975360"/>
                  </a:lnTo>
                  <a:lnTo>
                    <a:pt x="440712" y="973127"/>
                  </a:lnTo>
                  <a:lnTo>
                    <a:pt x="395008" y="966567"/>
                  </a:lnTo>
                  <a:lnTo>
                    <a:pt x="350772" y="955883"/>
                  </a:lnTo>
                  <a:lnTo>
                    <a:pt x="308207" y="941279"/>
                  </a:lnTo>
                  <a:lnTo>
                    <a:pt x="267519" y="922959"/>
                  </a:lnTo>
                  <a:lnTo>
                    <a:pt x="228911" y="901129"/>
                  </a:lnTo>
                  <a:lnTo>
                    <a:pt x="192589" y="875992"/>
                  </a:lnTo>
                  <a:lnTo>
                    <a:pt x="158756" y="847752"/>
                  </a:lnTo>
                  <a:lnTo>
                    <a:pt x="127616" y="816613"/>
                  </a:lnTo>
                  <a:lnTo>
                    <a:pt x="99375" y="782781"/>
                  </a:lnTo>
                  <a:lnTo>
                    <a:pt x="74236" y="746459"/>
                  </a:lnTo>
                  <a:lnTo>
                    <a:pt x="52404" y="707851"/>
                  </a:lnTo>
                  <a:lnTo>
                    <a:pt x="34083" y="667163"/>
                  </a:lnTo>
                  <a:lnTo>
                    <a:pt x="19478" y="624597"/>
                  </a:lnTo>
                  <a:lnTo>
                    <a:pt x="8793" y="580358"/>
                  </a:lnTo>
                  <a:lnTo>
                    <a:pt x="2232" y="534651"/>
                  </a:lnTo>
                  <a:lnTo>
                    <a:pt x="0" y="48768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86713" y="4416297"/>
            <a:ext cx="4455160" cy="989965"/>
            <a:chOff x="886713" y="4416297"/>
            <a:chExt cx="4455160" cy="989965"/>
          </a:xfrm>
        </p:grpSpPr>
        <p:sp>
          <p:nvSpPr>
            <p:cNvPr id="13" name="object 13"/>
            <p:cNvSpPr/>
            <p:nvPr/>
          </p:nvSpPr>
          <p:spPr>
            <a:xfrm>
              <a:off x="893063" y="4422647"/>
              <a:ext cx="4442460" cy="977265"/>
            </a:xfrm>
            <a:custGeom>
              <a:avLst/>
              <a:gdLst/>
              <a:ahLst/>
              <a:cxnLst/>
              <a:rect l="l" t="t" r="r" b="b"/>
              <a:pathLst>
                <a:path w="4442460" h="977264">
                  <a:moveTo>
                    <a:pt x="4442460" y="0"/>
                  </a:moveTo>
                  <a:lnTo>
                    <a:pt x="488442" y="0"/>
                  </a:lnTo>
                  <a:lnTo>
                    <a:pt x="0" y="488441"/>
                  </a:lnTo>
                  <a:lnTo>
                    <a:pt x="488442" y="976883"/>
                  </a:lnTo>
                  <a:lnTo>
                    <a:pt x="4442460" y="976883"/>
                  </a:lnTo>
                  <a:lnTo>
                    <a:pt x="4442460" y="0"/>
                  </a:lnTo>
                  <a:close/>
                </a:path>
              </a:pathLst>
            </a:custGeom>
            <a:solidFill>
              <a:srgbClr val="8649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3063" y="4422647"/>
              <a:ext cx="4442460" cy="977265"/>
            </a:xfrm>
            <a:custGeom>
              <a:avLst/>
              <a:gdLst/>
              <a:ahLst/>
              <a:cxnLst/>
              <a:rect l="l" t="t" r="r" b="b"/>
              <a:pathLst>
                <a:path w="4442460" h="977264">
                  <a:moveTo>
                    <a:pt x="4442460" y="976883"/>
                  </a:moveTo>
                  <a:lnTo>
                    <a:pt x="488442" y="976883"/>
                  </a:lnTo>
                  <a:lnTo>
                    <a:pt x="0" y="488441"/>
                  </a:lnTo>
                  <a:lnTo>
                    <a:pt x="488442" y="0"/>
                  </a:lnTo>
                  <a:lnTo>
                    <a:pt x="4442460" y="0"/>
                  </a:lnTo>
                  <a:lnTo>
                    <a:pt x="4442460" y="97688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49576" y="4610227"/>
            <a:ext cx="2877185" cy="5499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73660" marR="5080" indent="-60960">
              <a:lnSpc>
                <a:spcPts val="1970"/>
              </a:lnSpc>
              <a:spcBef>
                <a:spcPts val="325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Analyzing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Mapping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Nutrient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Level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Google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9034" y="4416297"/>
            <a:ext cx="988060" cy="989965"/>
            <a:chOff x="399034" y="4416297"/>
            <a:chExt cx="988060" cy="98996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384" y="4422647"/>
              <a:ext cx="975360" cy="9768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5384" y="4422647"/>
              <a:ext cx="975360" cy="977265"/>
            </a:xfrm>
            <a:custGeom>
              <a:avLst/>
              <a:gdLst/>
              <a:ahLst/>
              <a:cxnLst/>
              <a:rect l="l" t="t" r="r" b="b"/>
              <a:pathLst>
                <a:path w="975360" h="977264">
                  <a:moveTo>
                    <a:pt x="0" y="488441"/>
                  </a:moveTo>
                  <a:lnTo>
                    <a:pt x="2232" y="441403"/>
                  </a:lnTo>
                  <a:lnTo>
                    <a:pt x="8793" y="395629"/>
                  </a:lnTo>
                  <a:lnTo>
                    <a:pt x="19478" y="351325"/>
                  </a:lnTo>
                  <a:lnTo>
                    <a:pt x="34083" y="308694"/>
                  </a:lnTo>
                  <a:lnTo>
                    <a:pt x="52404" y="267943"/>
                  </a:lnTo>
                  <a:lnTo>
                    <a:pt x="74236" y="229275"/>
                  </a:lnTo>
                  <a:lnTo>
                    <a:pt x="99375" y="192896"/>
                  </a:lnTo>
                  <a:lnTo>
                    <a:pt x="127616" y="159009"/>
                  </a:lnTo>
                  <a:lnTo>
                    <a:pt x="158756" y="127821"/>
                  </a:lnTo>
                  <a:lnTo>
                    <a:pt x="192589" y="99535"/>
                  </a:lnTo>
                  <a:lnTo>
                    <a:pt x="228911" y="74356"/>
                  </a:lnTo>
                  <a:lnTo>
                    <a:pt x="267519" y="52489"/>
                  </a:lnTo>
                  <a:lnTo>
                    <a:pt x="308207" y="34139"/>
                  </a:lnTo>
                  <a:lnTo>
                    <a:pt x="350772" y="19510"/>
                  </a:lnTo>
                  <a:lnTo>
                    <a:pt x="395008" y="8807"/>
                  </a:lnTo>
                  <a:lnTo>
                    <a:pt x="440712" y="2236"/>
                  </a:lnTo>
                  <a:lnTo>
                    <a:pt x="487679" y="0"/>
                  </a:lnTo>
                  <a:lnTo>
                    <a:pt x="534647" y="2236"/>
                  </a:lnTo>
                  <a:lnTo>
                    <a:pt x="580351" y="8807"/>
                  </a:lnTo>
                  <a:lnTo>
                    <a:pt x="624587" y="19510"/>
                  </a:lnTo>
                  <a:lnTo>
                    <a:pt x="667152" y="34139"/>
                  </a:lnTo>
                  <a:lnTo>
                    <a:pt x="707840" y="52489"/>
                  </a:lnTo>
                  <a:lnTo>
                    <a:pt x="746448" y="74356"/>
                  </a:lnTo>
                  <a:lnTo>
                    <a:pt x="782770" y="99535"/>
                  </a:lnTo>
                  <a:lnTo>
                    <a:pt x="816603" y="127821"/>
                  </a:lnTo>
                  <a:lnTo>
                    <a:pt x="847743" y="159009"/>
                  </a:lnTo>
                  <a:lnTo>
                    <a:pt x="875984" y="192896"/>
                  </a:lnTo>
                  <a:lnTo>
                    <a:pt x="901123" y="229275"/>
                  </a:lnTo>
                  <a:lnTo>
                    <a:pt x="922955" y="267943"/>
                  </a:lnTo>
                  <a:lnTo>
                    <a:pt x="941276" y="308694"/>
                  </a:lnTo>
                  <a:lnTo>
                    <a:pt x="955881" y="351325"/>
                  </a:lnTo>
                  <a:lnTo>
                    <a:pt x="966566" y="395629"/>
                  </a:lnTo>
                  <a:lnTo>
                    <a:pt x="973127" y="441403"/>
                  </a:lnTo>
                  <a:lnTo>
                    <a:pt x="975360" y="488441"/>
                  </a:lnTo>
                  <a:lnTo>
                    <a:pt x="973127" y="535480"/>
                  </a:lnTo>
                  <a:lnTo>
                    <a:pt x="966566" y="581254"/>
                  </a:lnTo>
                  <a:lnTo>
                    <a:pt x="955881" y="625558"/>
                  </a:lnTo>
                  <a:lnTo>
                    <a:pt x="941276" y="668189"/>
                  </a:lnTo>
                  <a:lnTo>
                    <a:pt x="922955" y="708940"/>
                  </a:lnTo>
                  <a:lnTo>
                    <a:pt x="901123" y="747608"/>
                  </a:lnTo>
                  <a:lnTo>
                    <a:pt x="875984" y="783987"/>
                  </a:lnTo>
                  <a:lnTo>
                    <a:pt x="847743" y="817874"/>
                  </a:lnTo>
                  <a:lnTo>
                    <a:pt x="816603" y="849062"/>
                  </a:lnTo>
                  <a:lnTo>
                    <a:pt x="782770" y="877348"/>
                  </a:lnTo>
                  <a:lnTo>
                    <a:pt x="746448" y="902527"/>
                  </a:lnTo>
                  <a:lnTo>
                    <a:pt x="707840" y="924394"/>
                  </a:lnTo>
                  <a:lnTo>
                    <a:pt x="667152" y="942744"/>
                  </a:lnTo>
                  <a:lnTo>
                    <a:pt x="624587" y="957373"/>
                  </a:lnTo>
                  <a:lnTo>
                    <a:pt x="580351" y="968076"/>
                  </a:lnTo>
                  <a:lnTo>
                    <a:pt x="534647" y="974647"/>
                  </a:lnTo>
                  <a:lnTo>
                    <a:pt x="487679" y="976883"/>
                  </a:lnTo>
                  <a:lnTo>
                    <a:pt x="440712" y="974647"/>
                  </a:lnTo>
                  <a:lnTo>
                    <a:pt x="395008" y="968076"/>
                  </a:lnTo>
                  <a:lnTo>
                    <a:pt x="350772" y="957373"/>
                  </a:lnTo>
                  <a:lnTo>
                    <a:pt x="308207" y="942744"/>
                  </a:lnTo>
                  <a:lnTo>
                    <a:pt x="267519" y="924394"/>
                  </a:lnTo>
                  <a:lnTo>
                    <a:pt x="228911" y="902527"/>
                  </a:lnTo>
                  <a:lnTo>
                    <a:pt x="192589" y="877348"/>
                  </a:lnTo>
                  <a:lnTo>
                    <a:pt x="158756" y="849062"/>
                  </a:lnTo>
                  <a:lnTo>
                    <a:pt x="127616" y="817874"/>
                  </a:lnTo>
                  <a:lnTo>
                    <a:pt x="99375" y="783987"/>
                  </a:lnTo>
                  <a:lnTo>
                    <a:pt x="74236" y="747608"/>
                  </a:lnTo>
                  <a:lnTo>
                    <a:pt x="52404" y="708940"/>
                  </a:lnTo>
                  <a:lnTo>
                    <a:pt x="34083" y="668189"/>
                  </a:lnTo>
                  <a:lnTo>
                    <a:pt x="19478" y="625558"/>
                  </a:lnTo>
                  <a:lnTo>
                    <a:pt x="8793" y="581254"/>
                  </a:lnTo>
                  <a:lnTo>
                    <a:pt x="2232" y="535480"/>
                  </a:lnTo>
                  <a:lnTo>
                    <a:pt x="0" y="48844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86713" y="5684265"/>
            <a:ext cx="4455160" cy="988060"/>
            <a:chOff x="886713" y="5684265"/>
            <a:chExt cx="4455160" cy="988060"/>
          </a:xfrm>
        </p:grpSpPr>
        <p:sp>
          <p:nvSpPr>
            <p:cNvPr id="20" name="object 20"/>
            <p:cNvSpPr/>
            <p:nvPr/>
          </p:nvSpPr>
          <p:spPr>
            <a:xfrm>
              <a:off x="893063" y="5690615"/>
              <a:ext cx="4442460" cy="975360"/>
            </a:xfrm>
            <a:custGeom>
              <a:avLst/>
              <a:gdLst/>
              <a:ahLst/>
              <a:cxnLst/>
              <a:rect l="l" t="t" r="r" b="b"/>
              <a:pathLst>
                <a:path w="4442460" h="975359">
                  <a:moveTo>
                    <a:pt x="4442460" y="0"/>
                  </a:moveTo>
                  <a:lnTo>
                    <a:pt x="487680" y="0"/>
                  </a:lnTo>
                  <a:lnTo>
                    <a:pt x="0" y="487680"/>
                  </a:lnTo>
                  <a:lnTo>
                    <a:pt x="487680" y="975360"/>
                  </a:lnTo>
                  <a:lnTo>
                    <a:pt x="4442460" y="975360"/>
                  </a:lnTo>
                  <a:lnTo>
                    <a:pt x="4442460" y="0"/>
                  </a:lnTo>
                  <a:close/>
                </a:path>
              </a:pathLst>
            </a:custGeom>
            <a:solidFill>
              <a:srgbClr val="8649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3063" y="5690615"/>
              <a:ext cx="4442460" cy="975360"/>
            </a:xfrm>
            <a:custGeom>
              <a:avLst/>
              <a:gdLst/>
              <a:ahLst/>
              <a:cxnLst/>
              <a:rect l="l" t="t" r="r" b="b"/>
              <a:pathLst>
                <a:path w="4442460" h="975359">
                  <a:moveTo>
                    <a:pt x="4442460" y="975360"/>
                  </a:moveTo>
                  <a:lnTo>
                    <a:pt x="487680" y="975360"/>
                  </a:lnTo>
                  <a:lnTo>
                    <a:pt x="0" y="487680"/>
                  </a:lnTo>
                  <a:lnTo>
                    <a:pt x="487680" y="0"/>
                  </a:lnTo>
                  <a:lnTo>
                    <a:pt x="4442460" y="0"/>
                  </a:lnTo>
                  <a:lnTo>
                    <a:pt x="4442460" y="97536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60957" y="5751982"/>
            <a:ext cx="3653154" cy="80137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algn="ctr">
              <a:lnSpc>
                <a:spcPct val="91400"/>
              </a:lnSpc>
              <a:spcBef>
                <a:spcPts val="285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Suggesting</a:t>
            </a:r>
            <a:r>
              <a:rPr sz="18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Fertilizer</a:t>
            </a:r>
            <a:r>
              <a:rPr sz="1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Type,</a:t>
            </a:r>
            <a:r>
              <a:rPr sz="1800" spc="5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Intensity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Next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Planted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Crops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through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App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9034" y="5684265"/>
            <a:ext cx="988060" cy="988060"/>
            <a:chOff x="399034" y="5684265"/>
            <a:chExt cx="988060" cy="98806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384" y="5690615"/>
              <a:ext cx="975360" cy="9753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5384" y="5690615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59">
                  <a:moveTo>
                    <a:pt x="0" y="487680"/>
                  </a:moveTo>
                  <a:lnTo>
                    <a:pt x="2232" y="440712"/>
                  </a:lnTo>
                  <a:lnTo>
                    <a:pt x="8793" y="395008"/>
                  </a:lnTo>
                  <a:lnTo>
                    <a:pt x="19478" y="350772"/>
                  </a:lnTo>
                  <a:lnTo>
                    <a:pt x="34083" y="308207"/>
                  </a:lnTo>
                  <a:lnTo>
                    <a:pt x="52404" y="267519"/>
                  </a:lnTo>
                  <a:lnTo>
                    <a:pt x="74236" y="228911"/>
                  </a:lnTo>
                  <a:lnTo>
                    <a:pt x="99375" y="192589"/>
                  </a:lnTo>
                  <a:lnTo>
                    <a:pt x="127616" y="158756"/>
                  </a:lnTo>
                  <a:lnTo>
                    <a:pt x="158756" y="127616"/>
                  </a:lnTo>
                  <a:lnTo>
                    <a:pt x="192589" y="99375"/>
                  </a:lnTo>
                  <a:lnTo>
                    <a:pt x="228911" y="74236"/>
                  </a:lnTo>
                  <a:lnTo>
                    <a:pt x="267519" y="52404"/>
                  </a:lnTo>
                  <a:lnTo>
                    <a:pt x="308207" y="34083"/>
                  </a:lnTo>
                  <a:lnTo>
                    <a:pt x="350772" y="19478"/>
                  </a:lnTo>
                  <a:lnTo>
                    <a:pt x="395008" y="8793"/>
                  </a:lnTo>
                  <a:lnTo>
                    <a:pt x="440712" y="2232"/>
                  </a:lnTo>
                  <a:lnTo>
                    <a:pt x="487679" y="0"/>
                  </a:lnTo>
                  <a:lnTo>
                    <a:pt x="534647" y="2232"/>
                  </a:lnTo>
                  <a:lnTo>
                    <a:pt x="580351" y="8793"/>
                  </a:lnTo>
                  <a:lnTo>
                    <a:pt x="624587" y="19478"/>
                  </a:lnTo>
                  <a:lnTo>
                    <a:pt x="667152" y="34083"/>
                  </a:lnTo>
                  <a:lnTo>
                    <a:pt x="707840" y="52404"/>
                  </a:lnTo>
                  <a:lnTo>
                    <a:pt x="746448" y="74236"/>
                  </a:lnTo>
                  <a:lnTo>
                    <a:pt x="782770" y="99375"/>
                  </a:lnTo>
                  <a:lnTo>
                    <a:pt x="816603" y="127616"/>
                  </a:lnTo>
                  <a:lnTo>
                    <a:pt x="847743" y="158756"/>
                  </a:lnTo>
                  <a:lnTo>
                    <a:pt x="875984" y="192589"/>
                  </a:lnTo>
                  <a:lnTo>
                    <a:pt x="901123" y="228911"/>
                  </a:lnTo>
                  <a:lnTo>
                    <a:pt x="922955" y="267519"/>
                  </a:lnTo>
                  <a:lnTo>
                    <a:pt x="941276" y="308207"/>
                  </a:lnTo>
                  <a:lnTo>
                    <a:pt x="955881" y="350772"/>
                  </a:lnTo>
                  <a:lnTo>
                    <a:pt x="966566" y="395008"/>
                  </a:lnTo>
                  <a:lnTo>
                    <a:pt x="973127" y="440712"/>
                  </a:lnTo>
                  <a:lnTo>
                    <a:pt x="975360" y="487680"/>
                  </a:lnTo>
                  <a:lnTo>
                    <a:pt x="973127" y="534647"/>
                  </a:lnTo>
                  <a:lnTo>
                    <a:pt x="966566" y="580351"/>
                  </a:lnTo>
                  <a:lnTo>
                    <a:pt x="955881" y="624587"/>
                  </a:lnTo>
                  <a:lnTo>
                    <a:pt x="941276" y="667152"/>
                  </a:lnTo>
                  <a:lnTo>
                    <a:pt x="922955" y="707840"/>
                  </a:lnTo>
                  <a:lnTo>
                    <a:pt x="901123" y="746448"/>
                  </a:lnTo>
                  <a:lnTo>
                    <a:pt x="875984" y="782770"/>
                  </a:lnTo>
                  <a:lnTo>
                    <a:pt x="847743" y="816603"/>
                  </a:lnTo>
                  <a:lnTo>
                    <a:pt x="816603" y="847743"/>
                  </a:lnTo>
                  <a:lnTo>
                    <a:pt x="782770" y="875984"/>
                  </a:lnTo>
                  <a:lnTo>
                    <a:pt x="746448" y="901123"/>
                  </a:lnTo>
                  <a:lnTo>
                    <a:pt x="707840" y="922955"/>
                  </a:lnTo>
                  <a:lnTo>
                    <a:pt x="667152" y="941276"/>
                  </a:lnTo>
                  <a:lnTo>
                    <a:pt x="624587" y="955881"/>
                  </a:lnTo>
                  <a:lnTo>
                    <a:pt x="580351" y="966566"/>
                  </a:lnTo>
                  <a:lnTo>
                    <a:pt x="534647" y="973127"/>
                  </a:lnTo>
                  <a:lnTo>
                    <a:pt x="487679" y="975360"/>
                  </a:lnTo>
                  <a:lnTo>
                    <a:pt x="440712" y="973127"/>
                  </a:lnTo>
                  <a:lnTo>
                    <a:pt x="395008" y="966566"/>
                  </a:lnTo>
                  <a:lnTo>
                    <a:pt x="350772" y="955881"/>
                  </a:lnTo>
                  <a:lnTo>
                    <a:pt x="308207" y="941276"/>
                  </a:lnTo>
                  <a:lnTo>
                    <a:pt x="267519" y="922955"/>
                  </a:lnTo>
                  <a:lnTo>
                    <a:pt x="228911" y="901123"/>
                  </a:lnTo>
                  <a:lnTo>
                    <a:pt x="192589" y="875984"/>
                  </a:lnTo>
                  <a:lnTo>
                    <a:pt x="158756" y="847743"/>
                  </a:lnTo>
                  <a:lnTo>
                    <a:pt x="127616" y="816603"/>
                  </a:lnTo>
                  <a:lnTo>
                    <a:pt x="99375" y="782770"/>
                  </a:lnTo>
                  <a:lnTo>
                    <a:pt x="74236" y="746448"/>
                  </a:lnTo>
                  <a:lnTo>
                    <a:pt x="52404" y="707840"/>
                  </a:lnTo>
                  <a:lnTo>
                    <a:pt x="34083" y="667152"/>
                  </a:lnTo>
                  <a:lnTo>
                    <a:pt x="19478" y="624587"/>
                  </a:lnTo>
                  <a:lnTo>
                    <a:pt x="8793" y="580351"/>
                  </a:lnTo>
                  <a:lnTo>
                    <a:pt x="2232" y="534647"/>
                  </a:lnTo>
                  <a:lnTo>
                    <a:pt x="0" y="48768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775450" y="3143757"/>
            <a:ext cx="4694555" cy="985519"/>
            <a:chOff x="6775450" y="3143757"/>
            <a:chExt cx="4694555" cy="985519"/>
          </a:xfrm>
        </p:grpSpPr>
        <p:sp>
          <p:nvSpPr>
            <p:cNvPr id="27" name="object 27"/>
            <p:cNvSpPr/>
            <p:nvPr/>
          </p:nvSpPr>
          <p:spPr>
            <a:xfrm>
              <a:off x="6781800" y="3150107"/>
              <a:ext cx="4681855" cy="972819"/>
            </a:xfrm>
            <a:custGeom>
              <a:avLst/>
              <a:gdLst/>
              <a:ahLst/>
              <a:cxnLst/>
              <a:rect l="l" t="t" r="r" b="b"/>
              <a:pathLst>
                <a:path w="4681855" h="972820">
                  <a:moveTo>
                    <a:pt x="4681728" y="0"/>
                  </a:moveTo>
                  <a:lnTo>
                    <a:pt x="486155" y="0"/>
                  </a:lnTo>
                  <a:lnTo>
                    <a:pt x="0" y="486155"/>
                  </a:lnTo>
                  <a:lnTo>
                    <a:pt x="486155" y="972311"/>
                  </a:lnTo>
                  <a:lnTo>
                    <a:pt x="4681728" y="972311"/>
                  </a:lnTo>
                  <a:lnTo>
                    <a:pt x="4681728" y="0"/>
                  </a:lnTo>
                  <a:close/>
                </a:path>
              </a:pathLst>
            </a:custGeom>
            <a:solidFill>
              <a:srgbClr val="8649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81800" y="3150107"/>
              <a:ext cx="4681855" cy="972819"/>
            </a:xfrm>
            <a:custGeom>
              <a:avLst/>
              <a:gdLst/>
              <a:ahLst/>
              <a:cxnLst/>
              <a:rect l="l" t="t" r="r" b="b"/>
              <a:pathLst>
                <a:path w="4681855" h="972820">
                  <a:moveTo>
                    <a:pt x="4681728" y="972311"/>
                  </a:moveTo>
                  <a:lnTo>
                    <a:pt x="486155" y="972311"/>
                  </a:lnTo>
                  <a:lnTo>
                    <a:pt x="0" y="486155"/>
                  </a:lnTo>
                  <a:lnTo>
                    <a:pt x="486155" y="0"/>
                  </a:lnTo>
                  <a:lnTo>
                    <a:pt x="4681728" y="0"/>
                  </a:lnTo>
                  <a:lnTo>
                    <a:pt x="4681728" y="97231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07351" y="3209671"/>
            <a:ext cx="3775710" cy="80137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065" marR="5080" indent="-635" algn="ctr">
              <a:lnSpc>
                <a:spcPct val="91400"/>
              </a:lnSpc>
              <a:spcBef>
                <a:spcPts val="285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Smart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Spraying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r>
              <a:rPr sz="1800" spc="3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GPS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connect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app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WIFI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289294" y="3143757"/>
            <a:ext cx="985519" cy="985519"/>
            <a:chOff x="6289294" y="3143757"/>
            <a:chExt cx="985519" cy="985519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5644" y="3150107"/>
              <a:ext cx="972311" cy="97231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295644" y="3150107"/>
              <a:ext cx="972819" cy="972819"/>
            </a:xfrm>
            <a:custGeom>
              <a:avLst/>
              <a:gdLst/>
              <a:ahLst/>
              <a:cxnLst/>
              <a:rect l="l" t="t" r="r" b="b"/>
              <a:pathLst>
                <a:path w="972820" h="972820">
                  <a:moveTo>
                    <a:pt x="0" y="486155"/>
                  </a:moveTo>
                  <a:lnTo>
                    <a:pt x="2225" y="439338"/>
                  </a:lnTo>
                  <a:lnTo>
                    <a:pt x="8766" y="393780"/>
                  </a:lnTo>
                  <a:lnTo>
                    <a:pt x="19419" y="349683"/>
                  </a:lnTo>
                  <a:lnTo>
                    <a:pt x="33980" y="307253"/>
                  </a:lnTo>
                  <a:lnTo>
                    <a:pt x="52245" y="266692"/>
                  </a:lnTo>
                  <a:lnTo>
                    <a:pt x="74010" y="228206"/>
                  </a:lnTo>
                  <a:lnTo>
                    <a:pt x="99071" y="191996"/>
                  </a:lnTo>
                  <a:lnTo>
                    <a:pt x="127225" y="158268"/>
                  </a:lnTo>
                  <a:lnTo>
                    <a:pt x="158268" y="127225"/>
                  </a:lnTo>
                  <a:lnTo>
                    <a:pt x="191996" y="99071"/>
                  </a:lnTo>
                  <a:lnTo>
                    <a:pt x="228206" y="74010"/>
                  </a:lnTo>
                  <a:lnTo>
                    <a:pt x="266692" y="52245"/>
                  </a:lnTo>
                  <a:lnTo>
                    <a:pt x="307253" y="33980"/>
                  </a:lnTo>
                  <a:lnTo>
                    <a:pt x="349683" y="19419"/>
                  </a:lnTo>
                  <a:lnTo>
                    <a:pt x="393780" y="8766"/>
                  </a:lnTo>
                  <a:lnTo>
                    <a:pt x="439338" y="2225"/>
                  </a:lnTo>
                  <a:lnTo>
                    <a:pt x="486155" y="0"/>
                  </a:lnTo>
                  <a:lnTo>
                    <a:pt x="532973" y="2225"/>
                  </a:lnTo>
                  <a:lnTo>
                    <a:pt x="578531" y="8766"/>
                  </a:lnTo>
                  <a:lnTo>
                    <a:pt x="622628" y="19419"/>
                  </a:lnTo>
                  <a:lnTo>
                    <a:pt x="665058" y="33980"/>
                  </a:lnTo>
                  <a:lnTo>
                    <a:pt x="705619" y="52245"/>
                  </a:lnTo>
                  <a:lnTo>
                    <a:pt x="744105" y="74010"/>
                  </a:lnTo>
                  <a:lnTo>
                    <a:pt x="780315" y="99071"/>
                  </a:lnTo>
                  <a:lnTo>
                    <a:pt x="814043" y="127225"/>
                  </a:lnTo>
                  <a:lnTo>
                    <a:pt x="845086" y="158268"/>
                  </a:lnTo>
                  <a:lnTo>
                    <a:pt x="873240" y="191996"/>
                  </a:lnTo>
                  <a:lnTo>
                    <a:pt x="898301" y="228206"/>
                  </a:lnTo>
                  <a:lnTo>
                    <a:pt x="920066" y="266692"/>
                  </a:lnTo>
                  <a:lnTo>
                    <a:pt x="938331" y="307253"/>
                  </a:lnTo>
                  <a:lnTo>
                    <a:pt x="952892" y="349683"/>
                  </a:lnTo>
                  <a:lnTo>
                    <a:pt x="963545" y="393780"/>
                  </a:lnTo>
                  <a:lnTo>
                    <a:pt x="970086" y="439338"/>
                  </a:lnTo>
                  <a:lnTo>
                    <a:pt x="972311" y="486155"/>
                  </a:lnTo>
                  <a:lnTo>
                    <a:pt x="970086" y="532973"/>
                  </a:lnTo>
                  <a:lnTo>
                    <a:pt x="963545" y="578531"/>
                  </a:lnTo>
                  <a:lnTo>
                    <a:pt x="952892" y="622628"/>
                  </a:lnTo>
                  <a:lnTo>
                    <a:pt x="938331" y="665058"/>
                  </a:lnTo>
                  <a:lnTo>
                    <a:pt x="920066" y="705619"/>
                  </a:lnTo>
                  <a:lnTo>
                    <a:pt x="898301" y="744105"/>
                  </a:lnTo>
                  <a:lnTo>
                    <a:pt x="873240" y="780315"/>
                  </a:lnTo>
                  <a:lnTo>
                    <a:pt x="845086" y="814043"/>
                  </a:lnTo>
                  <a:lnTo>
                    <a:pt x="814043" y="845086"/>
                  </a:lnTo>
                  <a:lnTo>
                    <a:pt x="780315" y="873240"/>
                  </a:lnTo>
                  <a:lnTo>
                    <a:pt x="744105" y="898301"/>
                  </a:lnTo>
                  <a:lnTo>
                    <a:pt x="705619" y="920066"/>
                  </a:lnTo>
                  <a:lnTo>
                    <a:pt x="665058" y="938331"/>
                  </a:lnTo>
                  <a:lnTo>
                    <a:pt x="622628" y="952892"/>
                  </a:lnTo>
                  <a:lnTo>
                    <a:pt x="578531" y="963545"/>
                  </a:lnTo>
                  <a:lnTo>
                    <a:pt x="532973" y="970086"/>
                  </a:lnTo>
                  <a:lnTo>
                    <a:pt x="486155" y="972311"/>
                  </a:lnTo>
                  <a:lnTo>
                    <a:pt x="439338" y="970086"/>
                  </a:lnTo>
                  <a:lnTo>
                    <a:pt x="393780" y="963545"/>
                  </a:lnTo>
                  <a:lnTo>
                    <a:pt x="349683" y="952892"/>
                  </a:lnTo>
                  <a:lnTo>
                    <a:pt x="307253" y="938331"/>
                  </a:lnTo>
                  <a:lnTo>
                    <a:pt x="266692" y="920066"/>
                  </a:lnTo>
                  <a:lnTo>
                    <a:pt x="228206" y="898301"/>
                  </a:lnTo>
                  <a:lnTo>
                    <a:pt x="191996" y="873240"/>
                  </a:lnTo>
                  <a:lnTo>
                    <a:pt x="158268" y="845086"/>
                  </a:lnTo>
                  <a:lnTo>
                    <a:pt x="127225" y="814043"/>
                  </a:lnTo>
                  <a:lnTo>
                    <a:pt x="99071" y="780315"/>
                  </a:lnTo>
                  <a:lnTo>
                    <a:pt x="74010" y="744105"/>
                  </a:lnTo>
                  <a:lnTo>
                    <a:pt x="52245" y="705619"/>
                  </a:lnTo>
                  <a:lnTo>
                    <a:pt x="33980" y="665058"/>
                  </a:lnTo>
                  <a:lnTo>
                    <a:pt x="19419" y="622628"/>
                  </a:lnTo>
                  <a:lnTo>
                    <a:pt x="8766" y="578531"/>
                  </a:lnTo>
                  <a:lnTo>
                    <a:pt x="2225" y="532973"/>
                  </a:lnTo>
                  <a:lnTo>
                    <a:pt x="0" y="48615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775450" y="4405629"/>
            <a:ext cx="4694555" cy="1000760"/>
            <a:chOff x="6775450" y="4405629"/>
            <a:chExt cx="4694555" cy="1000760"/>
          </a:xfrm>
        </p:grpSpPr>
        <p:sp>
          <p:nvSpPr>
            <p:cNvPr id="34" name="object 34"/>
            <p:cNvSpPr/>
            <p:nvPr/>
          </p:nvSpPr>
          <p:spPr>
            <a:xfrm>
              <a:off x="6781800" y="4411979"/>
              <a:ext cx="4681855" cy="988060"/>
            </a:xfrm>
            <a:custGeom>
              <a:avLst/>
              <a:gdLst/>
              <a:ahLst/>
              <a:cxnLst/>
              <a:rect l="l" t="t" r="r" b="b"/>
              <a:pathLst>
                <a:path w="4681855" h="988060">
                  <a:moveTo>
                    <a:pt x="4681728" y="0"/>
                  </a:moveTo>
                  <a:lnTo>
                    <a:pt x="493775" y="0"/>
                  </a:lnTo>
                  <a:lnTo>
                    <a:pt x="0" y="493776"/>
                  </a:lnTo>
                  <a:lnTo>
                    <a:pt x="493775" y="987552"/>
                  </a:lnTo>
                  <a:lnTo>
                    <a:pt x="4681728" y="987552"/>
                  </a:lnTo>
                  <a:lnTo>
                    <a:pt x="4681728" y="0"/>
                  </a:lnTo>
                  <a:close/>
                </a:path>
              </a:pathLst>
            </a:custGeom>
            <a:solidFill>
              <a:srgbClr val="8649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81800" y="4411979"/>
              <a:ext cx="4681855" cy="988060"/>
            </a:xfrm>
            <a:custGeom>
              <a:avLst/>
              <a:gdLst/>
              <a:ahLst/>
              <a:cxnLst/>
              <a:rect l="l" t="t" r="r" b="b"/>
              <a:pathLst>
                <a:path w="4681855" h="988060">
                  <a:moveTo>
                    <a:pt x="4681728" y="987552"/>
                  </a:moveTo>
                  <a:lnTo>
                    <a:pt x="493775" y="987552"/>
                  </a:lnTo>
                  <a:lnTo>
                    <a:pt x="0" y="493776"/>
                  </a:lnTo>
                  <a:lnTo>
                    <a:pt x="493775" y="0"/>
                  </a:lnTo>
                  <a:lnTo>
                    <a:pt x="4681728" y="0"/>
                  </a:lnTo>
                  <a:lnTo>
                    <a:pt x="4681728" y="9875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608569" y="4525772"/>
            <a:ext cx="3587115" cy="7156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3810" algn="ctr">
              <a:lnSpc>
                <a:spcPct val="91600"/>
              </a:lnSpc>
              <a:spcBef>
                <a:spcPts val="254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Smart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Spraying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Spray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specific fertilizer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amount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particular position.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775450" y="5682741"/>
            <a:ext cx="4694555" cy="985519"/>
            <a:chOff x="6775450" y="5682741"/>
            <a:chExt cx="4694555" cy="985519"/>
          </a:xfrm>
        </p:grpSpPr>
        <p:sp>
          <p:nvSpPr>
            <p:cNvPr id="44" name="object 44"/>
            <p:cNvSpPr/>
            <p:nvPr/>
          </p:nvSpPr>
          <p:spPr>
            <a:xfrm>
              <a:off x="6781800" y="5689091"/>
              <a:ext cx="4681855" cy="972819"/>
            </a:xfrm>
            <a:custGeom>
              <a:avLst/>
              <a:gdLst/>
              <a:ahLst/>
              <a:cxnLst/>
              <a:rect l="l" t="t" r="r" b="b"/>
              <a:pathLst>
                <a:path w="4681855" h="972820">
                  <a:moveTo>
                    <a:pt x="4681728" y="0"/>
                  </a:moveTo>
                  <a:lnTo>
                    <a:pt x="486155" y="0"/>
                  </a:lnTo>
                  <a:lnTo>
                    <a:pt x="0" y="486156"/>
                  </a:lnTo>
                  <a:lnTo>
                    <a:pt x="486155" y="972312"/>
                  </a:lnTo>
                  <a:lnTo>
                    <a:pt x="4681728" y="972312"/>
                  </a:lnTo>
                  <a:lnTo>
                    <a:pt x="4681728" y="0"/>
                  </a:lnTo>
                  <a:close/>
                </a:path>
              </a:pathLst>
            </a:custGeom>
            <a:solidFill>
              <a:srgbClr val="8649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81800" y="5689091"/>
              <a:ext cx="4681855" cy="972819"/>
            </a:xfrm>
            <a:custGeom>
              <a:avLst/>
              <a:gdLst/>
              <a:ahLst/>
              <a:cxnLst/>
              <a:rect l="l" t="t" r="r" b="b"/>
              <a:pathLst>
                <a:path w="4681855" h="972820">
                  <a:moveTo>
                    <a:pt x="4681728" y="972312"/>
                  </a:moveTo>
                  <a:lnTo>
                    <a:pt x="486155" y="972312"/>
                  </a:lnTo>
                  <a:lnTo>
                    <a:pt x="0" y="486156"/>
                  </a:lnTo>
                  <a:lnTo>
                    <a:pt x="486155" y="0"/>
                  </a:lnTo>
                  <a:lnTo>
                    <a:pt x="4681728" y="0"/>
                  </a:lnTo>
                  <a:lnTo>
                    <a:pt x="4681728" y="9723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705470" y="5795264"/>
            <a:ext cx="3391535" cy="7156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065" marR="5080" algn="ctr">
              <a:lnSpc>
                <a:spcPct val="91600"/>
              </a:lnSpc>
              <a:spcBef>
                <a:spcPts val="254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connected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Drone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Spraying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mission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planning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application.</a:t>
            </a:r>
            <a:r>
              <a:rPr sz="1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(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E.G-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Qgc)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289294" y="5682741"/>
            <a:ext cx="985519" cy="985519"/>
            <a:chOff x="6289294" y="5682741"/>
            <a:chExt cx="985519" cy="985519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5644" y="5689091"/>
              <a:ext cx="972311" cy="9723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295644" y="5689091"/>
              <a:ext cx="972819" cy="972819"/>
            </a:xfrm>
            <a:custGeom>
              <a:avLst/>
              <a:gdLst/>
              <a:ahLst/>
              <a:cxnLst/>
              <a:rect l="l" t="t" r="r" b="b"/>
              <a:pathLst>
                <a:path w="972820" h="972820">
                  <a:moveTo>
                    <a:pt x="0" y="486156"/>
                  </a:moveTo>
                  <a:lnTo>
                    <a:pt x="2225" y="439336"/>
                  </a:lnTo>
                  <a:lnTo>
                    <a:pt x="8766" y="393776"/>
                  </a:lnTo>
                  <a:lnTo>
                    <a:pt x="19419" y="349679"/>
                  </a:lnTo>
                  <a:lnTo>
                    <a:pt x="33980" y="307248"/>
                  </a:lnTo>
                  <a:lnTo>
                    <a:pt x="52245" y="266687"/>
                  </a:lnTo>
                  <a:lnTo>
                    <a:pt x="74010" y="228200"/>
                  </a:lnTo>
                  <a:lnTo>
                    <a:pt x="99071" y="191991"/>
                  </a:lnTo>
                  <a:lnTo>
                    <a:pt x="127225" y="158263"/>
                  </a:lnTo>
                  <a:lnTo>
                    <a:pt x="158268" y="127221"/>
                  </a:lnTo>
                  <a:lnTo>
                    <a:pt x="191996" y="99067"/>
                  </a:lnTo>
                  <a:lnTo>
                    <a:pt x="228206" y="74006"/>
                  </a:lnTo>
                  <a:lnTo>
                    <a:pt x="266692" y="52242"/>
                  </a:lnTo>
                  <a:lnTo>
                    <a:pt x="307253" y="33978"/>
                  </a:lnTo>
                  <a:lnTo>
                    <a:pt x="349683" y="19418"/>
                  </a:lnTo>
                  <a:lnTo>
                    <a:pt x="393780" y="8766"/>
                  </a:lnTo>
                  <a:lnTo>
                    <a:pt x="439338" y="2225"/>
                  </a:lnTo>
                  <a:lnTo>
                    <a:pt x="486155" y="0"/>
                  </a:lnTo>
                  <a:lnTo>
                    <a:pt x="532973" y="2225"/>
                  </a:lnTo>
                  <a:lnTo>
                    <a:pt x="578531" y="8766"/>
                  </a:lnTo>
                  <a:lnTo>
                    <a:pt x="622628" y="19418"/>
                  </a:lnTo>
                  <a:lnTo>
                    <a:pt x="665058" y="33978"/>
                  </a:lnTo>
                  <a:lnTo>
                    <a:pt x="705619" y="52242"/>
                  </a:lnTo>
                  <a:lnTo>
                    <a:pt x="744105" y="74006"/>
                  </a:lnTo>
                  <a:lnTo>
                    <a:pt x="780315" y="99067"/>
                  </a:lnTo>
                  <a:lnTo>
                    <a:pt x="814043" y="127221"/>
                  </a:lnTo>
                  <a:lnTo>
                    <a:pt x="845086" y="158263"/>
                  </a:lnTo>
                  <a:lnTo>
                    <a:pt x="873240" y="191991"/>
                  </a:lnTo>
                  <a:lnTo>
                    <a:pt x="898301" y="228200"/>
                  </a:lnTo>
                  <a:lnTo>
                    <a:pt x="920066" y="266687"/>
                  </a:lnTo>
                  <a:lnTo>
                    <a:pt x="938331" y="307248"/>
                  </a:lnTo>
                  <a:lnTo>
                    <a:pt x="952892" y="349679"/>
                  </a:lnTo>
                  <a:lnTo>
                    <a:pt x="963545" y="393776"/>
                  </a:lnTo>
                  <a:lnTo>
                    <a:pt x="970086" y="439336"/>
                  </a:lnTo>
                  <a:lnTo>
                    <a:pt x="972311" y="486156"/>
                  </a:lnTo>
                  <a:lnTo>
                    <a:pt x="970086" y="532975"/>
                  </a:lnTo>
                  <a:lnTo>
                    <a:pt x="963545" y="578535"/>
                  </a:lnTo>
                  <a:lnTo>
                    <a:pt x="952892" y="622632"/>
                  </a:lnTo>
                  <a:lnTo>
                    <a:pt x="938331" y="665063"/>
                  </a:lnTo>
                  <a:lnTo>
                    <a:pt x="920066" y="705624"/>
                  </a:lnTo>
                  <a:lnTo>
                    <a:pt x="898301" y="744111"/>
                  </a:lnTo>
                  <a:lnTo>
                    <a:pt x="873240" y="780320"/>
                  </a:lnTo>
                  <a:lnTo>
                    <a:pt x="845086" y="814048"/>
                  </a:lnTo>
                  <a:lnTo>
                    <a:pt x="814043" y="845090"/>
                  </a:lnTo>
                  <a:lnTo>
                    <a:pt x="780315" y="873244"/>
                  </a:lnTo>
                  <a:lnTo>
                    <a:pt x="744105" y="898305"/>
                  </a:lnTo>
                  <a:lnTo>
                    <a:pt x="705619" y="920069"/>
                  </a:lnTo>
                  <a:lnTo>
                    <a:pt x="665058" y="938333"/>
                  </a:lnTo>
                  <a:lnTo>
                    <a:pt x="622628" y="952893"/>
                  </a:lnTo>
                  <a:lnTo>
                    <a:pt x="578531" y="963545"/>
                  </a:lnTo>
                  <a:lnTo>
                    <a:pt x="532973" y="970086"/>
                  </a:lnTo>
                  <a:lnTo>
                    <a:pt x="486155" y="972312"/>
                  </a:lnTo>
                  <a:lnTo>
                    <a:pt x="439338" y="970086"/>
                  </a:lnTo>
                  <a:lnTo>
                    <a:pt x="393780" y="963545"/>
                  </a:lnTo>
                  <a:lnTo>
                    <a:pt x="349683" y="952893"/>
                  </a:lnTo>
                  <a:lnTo>
                    <a:pt x="307253" y="938333"/>
                  </a:lnTo>
                  <a:lnTo>
                    <a:pt x="266692" y="920069"/>
                  </a:lnTo>
                  <a:lnTo>
                    <a:pt x="228206" y="898305"/>
                  </a:lnTo>
                  <a:lnTo>
                    <a:pt x="191996" y="873244"/>
                  </a:lnTo>
                  <a:lnTo>
                    <a:pt x="158268" y="845090"/>
                  </a:lnTo>
                  <a:lnTo>
                    <a:pt x="127225" y="814048"/>
                  </a:lnTo>
                  <a:lnTo>
                    <a:pt x="99071" y="780320"/>
                  </a:lnTo>
                  <a:lnTo>
                    <a:pt x="74010" y="744111"/>
                  </a:lnTo>
                  <a:lnTo>
                    <a:pt x="52245" y="705624"/>
                  </a:lnTo>
                  <a:lnTo>
                    <a:pt x="33980" y="665063"/>
                  </a:lnTo>
                  <a:lnTo>
                    <a:pt x="19419" y="622632"/>
                  </a:lnTo>
                  <a:lnTo>
                    <a:pt x="8766" y="578535"/>
                  </a:lnTo>
                  <a:lnTo>
                    <a:pt x="2225" y="532975"/>
                  </a:lnTo>
                  <a:lnTo>
                    <a:pt x="0" y="4861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32">
            <a:extLst>
              <a:ext uri="{FF2B5EF4-FFF2-40B4-BE49-F238E27FC236}">
                <a16:creationId xmlns:a16="http://schemas.microsoft.com/office/drawing/2014/main" id="{B702467B-4BB5-ED51-95B6-D8A691B386D8}"/>
              </a:ext>
            </a:extLst>
          </p:cNvPr>
          <p:cNvSpPr/>
          <p:nvPr/>
        </p:nvSpPr>
        <p:spPr>
          <a:xfrm>
            <a:off x="6254750" y="4428997"/>
            <a:ext cx="972819" cy="972819"/>
          </a:xfrm>
          <a:custGeom>
            <a:avLst/>
            <a:gdLst/>
            <a:ahLst/>
            <a:cxnLst/>
            <a:rect l="l" t="t" r="r" b="b"/>
            <a:pathLst>
              <a:path w="972820" h="972820">
                <a:moveTo>
                  <a:pt x="0" y="486155"/>
                </a:moveTo>
                <a:lnTo>
                  <a:pt x="2225" y="439338"/>
                </a:lnTo>
                <a:lnTo>
                  <a:pt x="8766" y="393780"/>
                </a:lnTo>
                <a:lnTo>
                  <a:pt x="19419" y="349683"/>
                </a:lnTo>
                <a:lnTo>
                  <a:pt x="33980" y="307253"/>
                </a:lnTo>
                <a:lnTo>
                  <a:pt x="52245" y="266692"/>
                </a:lnTo>
                <a:lnTo>
                  <a:pt x="74010" y="228206"/>
                </a:lnTo>
                <a:lnTo>
                  <a:pt x="99071" y="191996"/>
                </a:lnTo>
                <a:lnTo>
                  <a:pt x="127225" y="158268"/>
                </a:lnTo>
                <a:lnTo>
                  <a:pt x="158268" y="127225"/>
                </a:lnTo>
                <a:lnTo>
                  <a:pt x="191996" y="99071"/>
                </a:lnTo>
                <a:lnTo>
                  <a:pt x="228206" y="74010"/>
                </a:lnTo>
                <a:lnTo>
                  <a:pt x="266692" y="52245"/>
                </a:lnTo>
                <a:lnTo>
                  <a:pt x="307253" y="33980"/>
                </a:lnTo>
                <a:lnTo>
                  <a:pt x="349683" y="19419"/>
                </a:lnTo>
                <a:lnTo>
                  <a:pt x="393780" y="8766"/>
                </a:lnTo>
                <a:lnTo>
                  <a:pt x="439338" y="2225"/>
                </a:lnTo>
                <a:lnTo>
                  <a:pt x="486155" y="0"/>
                </a:lnTo>
                <a:lnTo>
                  <a:pt x="532973" y="2225"/>
                </a:lnTo>
                <a:lnTo>
                  <a:pt x="578531" y="8766"/>
                </a:lnTo>
                <a:lnTo>
                  <a:pt x="622628" y="19419"/>
                </a:lnTo>
                <a:lnTo>
                  <a:pt x="665058" y="33980"/>
                </a:lnTo>
                <a:lnTo>
                  <a:pt x="705619" y="52245"/>
                </a:lnTo>
                <a:lnTo>
                  <a:pt x="744105" y="74010"/>
                </a:lnTo>
                <a:lnTo>
                  <a:pt x="780315" y="99071"/>
                </a:lnTo>
                <a:lnTo>
                  <a:pt x="814043" y="127225"/>
                </a:lnTo>
                <a:lnTo>
                  <a:pt x="845086" y="158268"/>
                </a:lnTo>
                <a:lnTo>
                  <a:pt x="873240" y="191996"/>
                </a:lnTo>
                <a:lnTo>
                  <a:pt x="898301" y="228206"/>
                </a:lnTo>
                <a:lnTo>
                  <a:pt x="920066" y="266692"/>
                </a:lnTo>
                <a:lnTo>
                  <a:pt x="938331" y="307253"/>
                </a:lnTo>
                <a:lnTo>
                  <a:pt x="952892" y="349683"/>
                </a:lnTo>
                <a:lnTo>
                  <a:pt x="963545" y="393780"/>
                </a:lnTo>
                <a:lnTo>
                  <a:pt x="970086" y="439338"/>
                </a:lnTo>
                <a:lnTo>
                  <a:pt x="972311" y="486155"/>
                </a:lnTo>
                <a:lnTo>
                  <a:pt x="970086" y="532973"/>
                </a:lnTo>
                <a:lnTo>
                  <a:pt x="963545" y="578531"/>
                </a:lnTo>
                <a:lnTo>
                  <a:pt x="952892" y="622628"/>
                </a:lnTo>
                <a:lnTo>
                  <a:pt x="938331" y="665058"/>
                </a:lnTo>
                <a:lnTo>
                  <a:pt x="920066" y="705619"/>
                </a:lnTo>
                <a:lnTo>
                  <a:pt x="898301" y="744105"/>
                </a:lnTo>
                <a:lnTo>
                  <a:pt x="873240" y="780315"/>
                </a:lnTo>
                <a:lnTo>
                  <a:pt x="845086" y="814043"/>
                </a:lnTo>
                <a:lnTo>
                  <a:pt x="814043" y="845086"/>
                </a:lnTo>
                <a:lnTo>
                  <a:pt x="780315" y="873240"/>
                </a:lnTo>
                <a:lnTo>
                  <a:pt x="744105" y="898301"/>
                </a:lnTo>
                <a:lnTo>
                  <a:pt x="705619" y="920066"/>
                </a:lnTo>
                <a:lnTo>
                  <a:pt x="665058" y="938331"/>
                </a:lnTo>
                <a:lnTo>
                  <a:pt x="622628" y="952892"/>
                </a:lnTo>
                <a:lnTo>
                  <a:pt x="578531" y="963545"/>
                </a:lnTo>
                <a:lnTo>
                  <a:pt x="532973" y="970086"/>
                </a:lnTo>
                <a:lnTo>
                  <a:pt x="486155" y="972311"/>
                </a:lnTo>
                <a:lnTo>
                  <a:pt x="439338" y="970086"/>
                </a:lnTo>
                <a:lnTo>
                  <a:pt x="393780" y="963545"/>
                </a:lnTo>
                <a:lnTo>
                  <a:pt x="349683" y="952892"/>
                </a:lnTo>
                <a:lnTo>
                  <a:pt x="307253" y="938331"/>
                </a:lnTo>
                <a:lnTo>
                  <a:pt x="266692" y="920066"/>
                </a:lnTo>
                <a:lnTo>
                  <a:pt x="228206" y="898301"/>
                </a:lnTo>
                <a:lnTo>
                  <a:pt x="191996" y="873240"/>
                </a:lnTo>
                <a:lnTo>
                  <a:pt x="158268" y="845086"/>
                </a:lnTo>
                <a:lnTo>
                  <a:pt x="127225" y="814043"/>
                </a:lnTo>
                <a:lnTo>
                  <a:pt x="99071" y="780315"/>
                </a:lnTo>
                <a:lnTo>
                  <a:pt x="74010" y="744105"/>
                </a:lnTo>
                <a:lnTo>
                  <a:pt x="52245" y="705619"/>
                </a:lnTo>
                <a:lnTo>
                  <a:pt x="33980" y="665058"/>
                </a:lnTo>
                <a:lnTo>
                  <a:pt x="19419" y="622628"/>
                </a:lnTo>
                <a:lnTo>
                  <a:pt x="8766" y="578531"/>
                </a:lnTo>
                <a:lnTo>
                  <a:pt x="2225" y="532973"/>
                </a:lnTo>
                <a:lnTo>
                  <a:pt x="0" y="486155"/>
                </a:lnTo>
                <a:close/>
              </a:path>
            </a:pathLst>
          </a:cu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129778" y="1942718"/>
            <a:ext cx="1426210" cy="991235"/>
          </a:xfrm>
          <a:custGeom>
            <a:avLst/>
            <a:gdLst/>
            <a:ahLst/>
            <a:cxnLst/>
            <a:rect l="l" t="t" r="r" b="b"/>
            <a:pathLst>
              <a:path w="1426209" h="991235">
                <a:moveTo>
                  <a:pt x="148971" y="596265"/>
                </a:moveTo>
                <a:lnTo>
                  <a:pt x="127508" y="553847"/>
                </a:lnTo>
                <a:lnTo>
                  <a:pt x="0" y="618109"/>
                </a:lnTo>
                <a:lnTo>
                  <a:pt x="21336" y="660654"/>
                </a:lnTo>
                <a:lnTo>
                  <a:pt x="148971" y="596265"/>
                </a:lnTo>
                <a:close/>
              </a:path>
              <a:path w="1426209" h="991235">
                <a:moveTo>
                  <a:pt x="319024" y="510540"/>
                </a:moveTo>
                <a:lnTo>
                  <a:pt x="297688" y="467995"/>
                </a:lnTo>
                <a:lnTo>
                  <a:pt x="170053" y="532384"/>
                </a:lnTo>
                <a:lnTo>
                  <a:pt x="191516" y="574929"/>
                </a:lnTo>
                <a:lnTo>
                  <a:pt x="319024" y="510540"/>
                </a:lnTo>
                <a:close/>
              </a:path>
              <a:path w="1426209" h="991235">
                <a:moveTo>
                  <a:pt x="367030" y="968375"/>
                </a:moveTo>
                <a:lnTo>
                  <a:pt x="225767" y="935913"/>
                </a:lnTo>
                <a:lnTo>
                  <a:pt x="223291" y="930998"/>
                </a:lnTo>
                <a:lnTo>
                  <a:pt x="235470" y="912241"/>
                </a:lnTo>
                <a:lnTo>
                  <a:pt x="288163" y="831088"/>
                </a:lnTo>
                <a:lnTo>
                  <a:pt x="291604" y="822299"/>
                </a:lnTo>
                <a:lnTo>
                  <a:pt x="291414" y="813168"/>
                </a:lnTo>
                <a:lnTo>
                  <a:pt x="287820" y="804786"/>
                </a:lnTo>
                <a:lnTo>
                  <a:pt x="281051" y="798195"/>
                </a:lnTo>
                <a:lnTo>
                  <a:pt x="272313" y="794689"/>
                </a:lnTo>
                <a:lnTo>
                  <a:pt x="263220" y="794829"/>
                </a:lnTo>
                <a:lnTo>
                  <a:pt x="254812" y="798410"/>
                </a:lnTo>
                <a:lnTo>
                  <a:pt x="248158" y="805180"/>
                </a:lnTo>
                <a:lnTo>
                  <a:pt x="135890" y="978154"/>
                </a:lnTo>
                <a:lnTo>
                  <a:pt x="341757" y="990727"/>
                </a:lnTo>
                <a:lnTo>
                  <a:pt x="351091" y="989418"/>
                </a:lnTo>
                <a:lnTo>
                  <a:pt x="358965" y="984796"/>
                </a:lnTo>
                <a:lnTo>
                  <a:pt x="364070" y="978154"/>
                </a:lnTo>
                <a:lnTo>
                  <a:pt x="364540" y="977557"/>
                </a:lnTo>
                <a:lnTo>
                  <a:pt x="367030" y="968375"/>
                </a:lnTo>
                <a:close/>
              </a:path>
              <a:path w="1426209" h="991235">
                <a:moveTo>
                  <a:pt x="405384" y="868934"/>
                </a:moveTo>
                <a:lnTo>
                  <a:pt x="383921" y="826389"/>
                </a:lnTo>
                <a:lnTo>
                  <a:pt x="256286" y="890778"/>
                </a:lnTo>
                <a:lnTo>
                  <a:pt x="277749" y="933323"/>
                </a:lnTo>
                <a:lnTo>
                  <a:pt x="405384" y="868934"/>
                </a:lnTo>
                <a:close/>
              </a:path>
              <a:path w="1426209" h="991235">
                <a:moveTo>
                  <a:pt x="489204" y="424815"/>
                </a:moveTo>
                <a:lnTo>
                  <a:pt x="467741" y="382270"/>
                </a:lnTo>
                <a:lnTo>
                  <a:pt x="340106" y="446532"/>
                </a:lnTo>
                <a:lnTo>
                  <a:pt x="361569" y="489077"/>
                </a:lnTo>
                <a:lnTo>
                  <a:pt x="489204" y="424815"/>
                </a:lnTo>
                <a:close/>
              </a:path>
              <a:path w="1426209" h="991235">
                <a:moveTo>
                  <a:pt x="575437" y="783209"/>
                </a:moveTo>
                <a:lnTo>
                  <a:pt x="553974" y="740664"/>
                </a:lnTo>
                <a:lnTo>
                  <a:pt x="426466" y="804926"/>
                </a:lnTo>
                <a:lnTo>
                  <a:pt x="447929" y="847471"/>
                </a:lnTo>
                <a:lnTo>
                  <a:pt x="575437" y="783209"/>
                </a:lnTo>
                <a:close/>
              </a:path>
              <a:path w="1426209" h="991235">
                <a:moveTo>
                  <a:pt x="659257" y="338963"/>
                </a:moveTo>
                <a:lnTo>
                  <a:pt x="637794" y="296418"/>
                </a:lnTo>
                <a:lnTo>
                  <a:pt x="510286" y="360807"/>
                </a:lnTo>
                <a:lnTo>
                  <a:pt x="531749" y="403352"/>
                </a:lnTo>
                <a:lnTo>
                  <a:pt x="659257" y="338963"/>
                </a:lnTo>
                <a:close/>
              </a:path>
              <a:path w="1426209" h="991235">
                <a:moveTo>
                  <a:pt x="745490" y="697357"/>
                </a:moveTo>
                <a:lnTo>
                  <a:pt x="724154" y="654812"/>
                </a:lnTo>
                <a:lnTo>
                  <a:pt x="596519" y="719201"/>
                </a:lnTo>
                <a:lnTo>
                  <a:pt x="617982" y="761746"/>
                </a:lnTo>
                <a:lnTo>
                  <a:pt x="745490" y="697357"/>
                </a:lnTo>
                <a:close/>
              </a:path>
              <a:path w="1426209" h="991235">
                <a:moveTo>
                  <a:pt x="829310" y="253238"/>
                </a:moveTo>
                <a:lnTo>
                  <a:pt x="807974" y="210693"/>
                </a:lnTo>
                <a:lnTo>
                  <a:pt x="680339" y="275082"/>
                </a:lnTo>
                <a:lnTo>
                  <a:pt x="701802" y="317500"/>
                </a:lnTo>
                <a:lnTo>
                  <a:pt x="829310" y="253238"/>
                </a:lnTo>
                <a:close/>
              </a:path>
              <a:path w="1426209" h="991235">
                <a:moveTo>
                  <a:pt x="915670" y="611632"/>
                </a:moveTo>
                <a:lnTo>
                  <a:pt x="894207" y="569087"/>
                </a:lnTo>
                <a:lnTo>
                  <a:pt x="766572" y="633476"/>
                </a:lnTo>
                <a:lnTo>
                  <a:pt x="788035" y="675894"/>
                </a:lnTo>
                <a:lnTo>
                  <a:pt x="915670" y="611632"/>
                </a:lnTo>
                <a:close/>
              </a:path>
              <a:path w="1426209" h="991235">
                <a:moveTo>
                  <a:pt x="999490" y="167513"/>
                </a:moveTo>
                <a:lnTo>
                  <a:pt x="978027" y="124968"/>
                </a:lnTo>
                <a:lnTo>
                  <a:pt x="850392" y="189230"/>
                </a:lnTo>
                <a:lnTo>
                  <a:pt x="871855" y="231775"/>
                </a:lnTo>
                <a:lnTo>
                  <a:pt x="999490" y="167513"/>
                </a:lnTo>
                <a:close/>
              </a:path>
              <a:path w="1426209" h="991235">
                <a:moveTo>
                  <a:pt x="1085723" y="525907"/>
                </a:moveTo>
                <a:lnTo>
                  <a:pt x="1064260" y="483362"/>
                </a:lnTo>
                <a:lnTo>
                  <a:pt x="936752" y="547624"/>
                </a:lnTo>
                <a:lnTo>
                  <a:pt x="958215" y="590169"/>
                </a:lnTo>
                <a:lnTo>
                  <a:pt x="1085723" y="525907"/>
                </a:lnTo>
                <a:close/>
              </a:path>
              <a:path w="1426209" h="991235">
                <a:moveTo>
                  <a:pt x="1253744" y="12573"/>
                </a:moveTo>
                <a:lnTo>
                  <a:pt x="1191514" y="8775"/>
                </a:lnTo>
                <a:lnTo>
                  <a:pt x="1191514" y="20828"/>
                </a:lnTo>
                <a:lnTo>
                  <a:pt x="1169250" y="55156"/>
                </a:lnTo>
                <a:lnTo>
                  <a:pt x="1161884" y="66497"/>
                </a:lnTo>
                <a:lnTo>
                  <a:pt x="1155738" y="54317"/>
                </a:lnTo>
                <a:lnTo>
                  <a:pt x="1169250" y="55156"/>
                </a:lnTo>
                <a:lnTo>
                  <a:pt x="1179639" y="39116"/>
                </a:lnTo>
                <a:lnTo>
                  <a:pt x="1191514" y="20828"/>
                </a:lnTo>
                <a:lnTo>
                  <a:pt x="1191514" y="8775"/>
                </a:lnTo>
                <a:lnTo>
                  <a:pt x="1047877" y="0"/>
                </a:lnTo>
                <a:lnTo>
                  <a:pt x="1038529" y="1320"/>
                </a:lnTo>
                <a:lnTo>
                  <a:pt x="1030681" y="5943"/>
                </a:lnTo>
                <a:lnTo>
                  <a:pt x="1025131" y="13182"/>
                </a:lnTo>
                <a:lnTo>
                  <a:pt x="1022731" y="22352"/>
                </a:lnTo>
                <a:lnTo>
                  <a:pt x="1023988" y="31699"/>
                </a:lnTo>
                <a:lnTo>
                  <a:pt x="1028598" y="39547"/>
                </a:lnTo>
                <a:lnTo>
                  <a:pt x="1035837" y="45097"/>
                </a:lnTo>
                <a:lnTo>
                  <a:pt x="1044956" y="47498"/>
                </a:lnTo>
                <a:lnTo>
                  <a:pt x="1122070" y="52247"/>
                </a:lnTo>
                <a:lnTo>
                  <a:pt x="1020572" y="103505"/>
                </a:lnTo>
                <a:lnTo>
                  <a:pt x="1042035" y="146050"/>
                </a:lnTo>
                <a:lnTo>
                  <a:pt x="1143520" y="94805"/>
                </a:lnTo>
                <a:lnTo>
                  <a:pt x="1101471" y="159639"/>
                </a:lnTo>
                <a:lnTo>
                  <a:pt x="1098016" y="168440"/>
                </a:lnTo>
                <a:lnTo>
                  <a:pt x="1098207" y="177571"/>
                </a:lnTo>
                <a:lnTo>
                  <a:pt x="1101801" y="185953"/>
                </a:lnTo>
                <a:lnTo>
                  <a:pt x="1108583" y="192532"/>
                </a:lnTo>
                <a:lnTo>
                  <a:pt x="1117320" y="196049"/>
                </a:lnTo>
                <a:lnTo>
                  <a:pt x="1126451" y="195897"/>
                </a:lnTo>
                <a:lnTo>
                  <a:pt x="1134872" y="192328"/>
                </a:lnTo>
                <a:lnTo>
                  <a:pt x="1141476" y="185547"/>
                </a:lnTo>
                <a:lnTo>
                  <a:pt x="1222832" y="60198"/>
                </a:lnTo>
                <a:lnTo>
                  <a:pt x="1253744" y="12573"/>
                </a:lnTo>
                <a:close/>
              </a:path>
              <a:path w="1426209" h="991235">
                <a:moveTo>
                  <a:pt x="1255903" y="440055"/>
                </a:moveTo>
                <a:lnTo>
                  <a:pt x="1234440" y="397510"/>
                </a:lnTo>
                <a:lnTo>
                  <a:pt x="1106805" y="461899"/>
                </a:lnTo>
                <a:lnTo>
                  <a:pt x="1128268" y="504444"/>
                </a:lnTo>
                <a:lnTo>
                  <a:pt x="1255903" y="440055"/>
                </a:lnTo>
                <a:close/>
              </a:path>
              <a:path w="1426209" h="991235">
                <a:moveTo>
                  <a:pt x="1425956" y="354330"/>
                </a:moveTo>
                <a:lnTo>
                  <a:pt x="1404493" y="311785"/>
                </a:lnTo>
                <a:lnTo>
                  <a:pt x="1276985" y="376174"/>
                </a:lnTo>
                <a:lnTo>
                  <a:pt x="1298321" y="418592"/>
                </a:lnTo>
                <a:lnTo>
                  <a:pt x="1425956" y="3543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2697" y="940817"/>
            <a:ext cx="3832225" cy="213995"/>
          </a:xfrm>
          <a:custGeom>
            <a:avLst/>
            <a:gdLst/>
            <a:ahLst/>
            <a:cxnLst/>
            <a:rect l="l" t="t" r="r" b="b"/>
            <a:pathLst>
              <a:path w="3832225" h="213994">
                <a:moveTo>
                  <a:pt x="142875" y="83056"/>
                </a:moveTo>
                <a:lnTo>
                  <a:pt x="0" y="83056"/>
                </a:lnTo>
                <a:lnTo>
                  <a:pt x="0" y="130681"/>
                </a:lnTo>
                <a:lnTo>
                  <a:pt x="142875" y="130681"/>
                </a:lnTo>
                <a:lnTo>
                  <a:pt x="142875" y="83056"/>
                </a:lnTo>
                <a:close/>
              </a:path>
              <a:path w="3832225" h="213994">
                <a:moveTo>
                  <a:pt x="333375" y="83056"/>
                </a:moveTo>
                <a:lnTo>
                  <a:pt x="190500" y="83056"/>
                </a:lnTo>
                <a:lnTo>
                  <a:pt x="190500" y="130681"/>
                </a:lnTo>
                <a:lnTo>
                  <a:pt x="333375" y="130681"/>
                </a:lnTo>
                <a:lnTo>
                  <a:pt x="333375" y="83056"/>
                </a:lnTo>
                <a:close/>
              </a:path>
              <a:path w="3832225" h="213994">
                <a:moveTo>
                  <a:pt x="523875" y="83056"/>
                </a:moveTo>
                <a:lnTo>
                  <a:pt x="381000" y="83056"/>
                </a:lnTo>
                <a:lnTo>
                  <a:pt x="381000" y="130681"/>
                </a:lnTo>
                <a:lnTo>
                  <a:pt x="523875" y="130681"/>
                </a:lnTo>
                <a:lnTo>
                  <a:pt x="523875" y="83056"/>
                </a:lnTo>
                <a:close/>
              </a:path>
              <a:path w="3832225" h="213994">
                <a:moveTo>
                  <a:pt x="714375" y="83056"/>
                </a:moveTo>
                <a:lnTo>
                  <a:pt x="571500" y="83056"/>
                </a:lnTo>
                <a:lnTo>
                  <a:pt x="571500" y="130681"/>
                </a:lnTo>
                <a:lnTo>
                  <a:pt x="714375" y="130681"/>
                </a:lnTo>
                <a:lnTo>
                  <a:pt x="714375" y="83056"/>
                </a:lnTo>
                <a:close/>
              </a:path>
              <a:path w="3832225" h="213994">
                <a:moveTo>
                  <a:pt x="904875" y="83056"/>
                </a:moveTo>
                <a:lnTo>
                  <a:pt x="762000" y="83056"/>
                </a:lnTo>
                <a:lnTo>
                  <a:pt x="762000" y="130681"/>
                </a:lnTo>
                <a:lnTo>
                  <a:pt x="904875" y="130681"/>
                </a:lnTo>
                <a:lnTo>
                  <a:pt x="904875" y="83056"/>
                </a:lnTo>
                <a:close/>
              </a:path>
              <a:path w="3832225" h="213994">
                <a:moveTo>
                  <a:pt x="1095375" y="83056"/>
                </a:moveTo>
                <a:lnTo>
                  <a:pt x="952500" y="83056"/>
                </a:lnTo>
                <a:lnTo>
                  <a:pt x="952500" y="130681"/>
                </a:lnTo>
                <a:lnTo>
                  <a:pt x="1095375" y="130681"/>
                </a:lnTo>
                <a:lnTo>
                  <a:pt x="1095375" y="83056"/>
                </a:lnTo>
                <a:close/>
              </a:path>
              <a:path w="3832225" h="213994">
                <a:moveTo>
                  <a:pt x="1285875" y="83056"/>
                </a:moveTo>
                <a:lnTo>
                  <a:pt x="1143000" y="83056"/>
                </a:lnTo>
                <a:lnTo>
                  <a:pt x="1143000" y="130681"/>
                </a:lnTo>
                <a:lnTo>
                  <a:pt x="1285875" y="130681"/>
                </a:lnTo>
                <a:lnTo>
                  <a:pt x="1285875" y="83056"/>
                </a:lnTo>
                <a:close/>
              </a:path>
              <a:path w="3832225" h="213994">
                <a:moveTo>
                  <a:pt x="1476375" y="83056"/>
                </a:moveTo>
                <a:lnTo>
                  <a:pt x="1333500" y="83056"/>
                </a:lnTo>
                <a:lnTo>
                  <a:pt x="1333500" y="130681"/>
                </a:lnTo>
                <a:lnTo>
                  <a:pt x="1476375" y="130681"/>
                </a:lnTo>
                <a:lnTo>
                  <a:pt x="1476375" y="83056"/>
                </a:lnTo>
                <a:close/>
              </a:path>
              <a:path w="3832225" h="213994">
                <a:moveTo>
                  <a:pt x="1666875" y="83056"/>
                </a:moveTo>
                <a:lnTo>
                  <a:pt x="1524000" y="83056"/>
                </a:lnTo>
                <a:lnTo>
                  <a:pt x="1524000" y="130681"/>
                </a:lnTo>
                <a:lnTo>
                  <a:pt x="1666875" y="130681"/>
                </a:lnTo>
                <a:lnTo>
                  <a:pt x="1666875" y="83056"/>
                </a:lnTo>
                <a:close/>
              </a:path>
              <a:path w="3832225" h="213994">
                <a:moveTo>
                  <a:pt x="1857375" y="83056"/>
                </a:moveTo>
                <a:lnTo>
                  <a:pt x="1714500" y="83056"/>
                </a:lnTo>
                <a:lnTo>
                  <a:pt x="1714500" y="130681"/>
                </a:lnTo>
                <a:lnTo>
                  <a:pt x="1857375" y="130681"/>
                </a:lnTo>
                <a:lnTo>
                  <a:pt x="1857375" y="83056"/>
                </a:lnTo>
                <a:close/>
              </a:path>
              <a:path w="3832225" h="213994">
                <a:moveTo>
                  <a:pt x="2047875" y="83056"/>
                </a:moveTo>
                <a:lnTo>
                  <a:pt x="1905000" y="83056"/>
                </a:lnTo>
                <a:lnTo>
                  <a:pt x="1905000" y="130681"/>
                </a:lnTo>
                <a:lnTo>
                  <a:pt x="2047875" y="130681"/>
                </a:lnTo>
                <a:lnTo>
                  <a:pt x="2047875" y="83056"/>
                </a:lnTo>
                <a:close/>
              </a:path>
              <a:path w="3832225" h="213994">
                <a:moveTo>
                  <a:pt x="2238375" y="83056"/>
                </a:moveTo>
                <a:lnTo>
                  <a:pt x="2095500" y="83056"/>
                </a:lnTo>
                <a:lnTo>
                  <a:pt x="2095500" y="130681"/>
                </a:lnTo>
                <a:lnTo>
                  <a:pt x="2238375" y="130681"/>
                </a:lnTo>
                <a:lnTo>
                  <a:pt x="2238375" y="83056"/>
                </a:lnTo>
                <a:close/>
              </a:path>
              <a:path w="3832225" h="213994">
                <a:moveTo>
                  <a:pt x="2428875" y="83056"/>
                </a:moveTo>
                <a:lnTo>
                  <a:pt x="2286000" y="83056"/>
                </a:lnTo>
                <a:lnTo>
                  <a:pt x="2286000" y="130681"/>
                </a:lnTo>
                <a:lnTo>
                  <a:pt x="2428875" y="130681"/>
                </a:lnTo>
                <a:lnTo>
                  <a:pt x="2428875" y="83056"/>
                </a:lnTo>
                <a:close/>
              </a:path>
              <a:path w="3832225" h="213994">
                <a:moveTo>
                  <a:pt x="2476500" y="83056"/>
                </a:moveTo>
                <a:lnTo>
                  <a:pt x="2476500" y="130681"/>
                </a:lnTo>
                <a:lnTo>
                  <a:pt x="2619375" y="130681"/>
                </a:lnTo>
                <a:lnTo>
                  <a:pt x="2619375" y="83183"/>
                </a:lnTo>
                <a:lnTo>
                  <a:pt x="2476500" y="83056"/>
                </a:lnTo>
                <a:close/>
              </a:path>
              <a:path w="3832225" h="213994">
                <a:moveTo>
                  <a:pt x="2809875" y="83183"/>
                </a:moveTo>
                <a:lnTo>
                  <a:pt x="2667000" y="83183"/>
                </a:lnTo>
                <a:lnTo>
                  <a:pt x="2667000" y="130808"/>
                </a:lnTo>
                <a:lnTo>
                  <a:pt x="2809875" y="130808"/>
                </a:lnTo>
                <a:lnTo>
                  <a:pt x="2809875" y="83183"/>
                </a:lnTo>
                <a:close/>
              </a:path>
              <a:path w="3832225" h="213994">
                <a:moveTo>
                  <a:pt x="3000375" y="83183"/>
                </a:moveTo>
                <a:lnTo>
                  <a:pt x="2857500" y="83183"/>
                </a:lnTo>
                <a:lnTo>
                  <a:pt x="2857500" y="130808"/>
                </a:lnTo>
                <a:lnTo>
                  <a:pt x="3000375" y="130808"/>
                </a:lnTo>
                <a:lnTo>
                  <a:pt x="3000375" y="83183"/>
                </a:lnTo>
                <a:close/>
              </a:path>
              <a:path w="3832225" h="213994">
                <a:moveTo>
                  <a:pt x="3190875" y="83183"/>
                </a:moveTo>
                <a:lnTo>
                  <a:pt x="3048000" y="83183"/>
                </a:lnTo>
                <a:lnTo>
                  <a:pt x="3048000" y="130808"/>
                </a:lnTo>
                <a:lnTo>
                  <a:pt x="3190875" y="130808"/>
                </a:lnTo>
                <a:lnTo>
                  <a:pt x="3190875" y="83183"/>
                </a:lnTo>
                <a:close/>
              </a:path>
              <a:path w="3832225" h="213994">
                <a:moveTo>
                  <a:pt x="3381375" y="83183"/>
                </a:moveTo>
                <a:lnTo>
                  <a:pt x="3238500" y="83183"/>
                </a:lnTo>
                <a:lnTo>
                  <a:pt x="3238500" y="130808"/>
                </a:lnTo>
                <a:lnTo>
                  <a:pt x="3381375" y="130808"/>
                </a:lnTo>
                <a:lnTo>
                  <a:pt x="3381375" y="83183"/>
                </a:lnTo>
                <a:close/>
              </a:path>
              <a:path w="3832225" h="213994">
                <a:moveTo>
                  <a:pt x="3571875" y="83183"/>
                </a:moveTo>
                <a:lnTo>
                  <a:pt x="3429000" y="83183"/>
                </a:lnTo>
                <a:lnTo>
                  <a:pt x="3429000" y="130808"/>
                </a:lnTo>
                <a:lnTo>
                  <a:pt x="3571875" y="130808"/>
                </a:lnTo>
                <a:lnTo>
                  <a:pt x="3571875" y="83183"/>
                </a:lnTo>
                <a:close/>
              </a:path>
              <a:path w="3832225" h="213994">
                <a:moveTo>
                  <a:pt x="3737378" y="106932"/>
                </a:moveTo>
                <a:lnTo>
                  <a:pt x="3629786" y="169670"/>
                </a:lnTo>
                <a:lnTo>
                  <a:pt x="3622686" y="175948"/>
                </a:lnTo>
                <a:lnTo>
                  <a:pt x="3618706" y="184179"/>
                </a:lnTo>
                <a:lnTo>
                  <a:pt x="3618106" y="193315"/>
                </a:lnTo>
                <a:lnTo>
                  <a:pt x="3621151" y="202309"/>
                </a:lnTo>
                <a:lnTo>
                  <a:pt x="3627429" y="209335"/>
                </a:lnTo>
                <a:lnTo>
                  <a:pt x="3635660" y="213278"/>
                </a:lnTo>
                <a:lnTo>
                  <a:pt x="3644796" y="213864"/>
                </a:lnTo>
                <a:lnTo>
                  <a:pt x="3653790" y="210818"/>
                </a:lnTo>
                <a:lnTo>
                  <a:pt x="3790922" y="130808"/>
                </a:lnTo>
                <a:lnTo>
                  <a:pt x="3762375" y="130808"/>
                </a:lnTo>
                <a:lnTo>
                  <a:pt x="3762375" y="121507"/>
                </a:lnTo>
                <a:lnTo>
                  <a:pt x="3737378" y="106932"/>
                </a:lnTo>
                <a:close/>
              </a:path>
              <a:path w="3832225" h="213994">
                <a:moveTo>
                  <a:pt x="3696650" y="83183"/>
                </a:moveTo>
                <a:lnTo>
                  <a:pt x="3619500" y="83183"/>
                </a:lnTo>
                <a:lnTo>
                  <a:pt x="3619500" y="130808"/>
                </a:lnTo>
                <a:lnTo>
                  <a:pt x="3696432" y="130808"/>
                </a:lnTo>
                <a:lnTo>
                  <a:pt x="3737378" y="106932"/>
                </a:lnTo>
                <a:lnTo>
                  <a:pt x="3696650" y="83183"/>
                </a:lnTo>
                <a:close/>
              </a:path>
              <a:path w="3832225" h="213994">
                <a:moveTo>
                  <a:pt x="3762375" y="121507"/>
                </a:moveTo>
                <a:lnTo>
                  <a:pt x="3762375" y="130808"/>
                </a:lnTo>
                <a:lnTo>
                  <a:pt x="3790922" y="130808"/>
                </a:lnTo>
                <a:lnTo>
                  <a:pt x="3796581" y="127506"/>
                </a:lnTo>
                <a:lnTo>
                  <a:pt x="3772661" y="127506"/>
                </a:lnTo>
                <a:lnTo>
                  <a:pt x="3762375" y="121507"/>
                </a:lnTo>
                <a:close/>
              </a:path>
              <a:path w="3832225" h="213994">
                <a:moveTo>
                  <a:pt x="3772661" y="86358"/>
                </a:moveTo>
                <a:lnTo>
                  <a:pt x="3762375" y="92356"/>
                </a:lnTo>
                <a:lnTo>
                  <a:pt x="3762375" y="121507"/>
                </a:lnTo>
                <a:lnTo>
                  <a:pt x="3772661" y="127506"/>
                </a:lnTo>
                <a:lnTo>
                  <a:pt x="3772661" y="86358"/>
                </a:lnTo>
                <a:close/>
              </a:path>
              <a:path w="3832225" h="213994">
                <a:moveTo>
                  <a:pt x="3796581" y="86358"/>
                </a:moveTo>
                <a:lnTo>
                  <a:pt x="3772661" y="86358"/>
                </a:lnTo>
                <a:lnTo>
                  <a:pt x="3772661" y="127506"/>
                </a:lnTo>
                <a:lnTo>
                  <a:pt x="3796581" y="127506"/>
                </a:lnTo>
                <a:lnTo>
                  <a:pt x="3831844" y="106932"/>
                </a:lnTo>
                <a:lnTo>
                  <a:pt x="3796581" y="86358"/>
                </a:lnTo>
                <a:close/>
              </a:path>
              <a:path w="3832225" h="213994">
                <a:moveTo>
                  <a:pt x="3762375" y="92356"/>
                </a:moveTo>
                <a:lnTo>
                  <a:pt x="3737378" y="106932"/>
                </a:lnTo>
                <a:lnTo>
                  <a:pt x="3762375" y="121507"/>
                </a:lnTo>
                <a:lnTo>
                  <a:pt x="3762375" y="92356"/>
                </a:lnTo>
                <a:close/>
              </a:path>
              <a:path w="3832225" h="213994">
                <a:moveTo>
                  <a:pt x="3644796" y="0"/>
                </a:moveTo>
                <a:lnTo>
                  <a:pt x="3635660" y="585"/>
                </a:lnTo>
                <a:lnTo>
                  <a:pt x="3627429" y="4528"/>
                </a:lnTo>
                <a:lnTo>
                  <a:pt x="3621151" y="11555"/>
                </a:lnTo>
                <a:lnTo>
                  <a:pt x="3618106" y="20548"/>
                </a:lnTo>
                <a:lnTo>
                  <a:pt x="3618706" y="29684"/>
                </a:lnTo>
                <a:lnTo>
                  <a:pt x="3622686" y="37915"/>
                </a:lnTo>
                <a:lnTo>
                  <a:pt x="3629786" y="44194"/>
                </a:lnTo>
                <a:lnTo>
                  <a:pt x="3737378" y="106932"/>
                </a:lnTo>
                <a:lnTo>
                  <a:pt x="3762375" y="92356"/>
                </a:lnTo>
                <a:lnTo>
                  <a:pt x="3762375" y="83183"/>
                </a:lnTo>
                <a:lnTo>
                  <a:pt x="3791139" y="83183"/>
                </a:lnTo>
                <a:lnTo>
                  <a:pt x="3653790" y="3046"/>
                </a:lnTo>
                <a:lnTo>
                  <a:pt x="3644796" y="0"/>
                </a:lnTo>
                <a:close/>
              </a:path>
              <a:path w="3832225" h="213994">
                <a:moveTo>
                  <a:pt x="3791139" y="83183"/>
                </a:moveTo>
                <a:lnTo>
                  <a:pt x="3762375" y="83183"/>
                </a:lnTo>
                <a:lnTo>
                  <a:pt x="3762375" y="92356"/>
                </a:lnTo>
                <a:lnTo>
                  <a:pt x="3772661" y="86358"/>
                </a:lnTo>
                <a:lnTo>
                  <a:pt x="3796581" y="86358"/>
                </a:lnTo>
                <a:lnTo>
                  <a:pt x="3791139" y="831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83001" y="2664714"/>
            <a:ext cx="200025" cy="1287780"/>
          </a:xfrm>
          <a:custGeom>
            <a:avLst/>
            <a:gdLst/>
            <a:ahLst/>
            <a:cxnLst/>
            <a:rect l="l" t="t" r="r" b="b"/>
            <a:pathLst>
              <a:path w="200025" h="1287779">
                <a:moveTo>
                  <a:pt x="122056" y="0"/>
                </a:moveTo>
                <a:lnTo>
                  <a:pt x="77606" y="0"/>
                </a:lnTo>
                <a:lnTo>
                  <a:pt x="77606" y="133350"/>
                </a:lnTo>
                <a:lnTo>
                  <a:pt x="122056" y="133350"/>
                </a:lnTo>
                <a:lnTo>
                  <a:pt x="122056" y="0"/>
                </a:lnTo>
                <a:close/>
              </a:path>
              <a:path w="200025" h="1287779">
                <a:moveTo>
                  <a:pt x="122056" y="177800"/>
                </a:moveTo>
                <a:lnTo>
                  <a:pt x="77606" y="177800"/>
                </a:lnTo>
                <a:lnTo>
                  <a:pt x="77606" y="311150"/>
                </a:lnTo>
                <a:lnTo>
                  <a:pt x="122056" y="311150"/>
                </a:lnTo>
                <a:lnTo>
                  <a:pt x="122056" y="177800"/>
                </a:lnTo>
                <a:close/>
              </a:path>
              <a:path w="200025" h="1287779">
                <a:moveTo>
                  <a:pt x="122056" y="355600"/>
                </a:moveTo>
                <a:lnTo>
                  <a:pt x="77606" y="355600"/>
                </a:lnTo>
                <a:lnTo>
                  <a:pt x="77606" y="488950"/>
                </a:lnTo>
                <a:lnTo>
                  <a:pt x="122056" y="488950"/>
                </a:lnTo>
                <a:lnTo>
                  <a:pt x="122056" y="355600"/>
                </a:lnTo>
                <a:close/>
              </a:path>
              <a:path w="200025" h="1287779">
                <a:moveTo>
                  <a:pt x="122056" y="533400"/>
                </a:moveTo>
                <a:lnTo>
                  <a:pt x="77606" y="533400"/>
                </a:lnTo>
                <a:lnTo>
                  <a:pt x="77606" y="666750"/>
                </a:lnTo>
                <a:lnTo>
                  <a:pt x="122056" y="666750"/>
                </a:lnTo>
                <a:lnTo>
                  <a:pt x="122056" y="533400"/>
                </a:lnTo>
                <a:close/>
              </a:path>
              <a:path w="200025" h="1287779">
                <a:moveTo>
                  <a:pt x="122056" y="711200"/>
                </a:moveTo>
                <a:lnTo>
                  <a:pt x="77606" y="711200"/>
                </a:lnTo>
                <a:lnTo>
                  <a:pt x="77606" y="844550"/>
                </a:lnTo>
                <a:lnTo>
                  <a:pt x="122056" y="844550"/>
                </a:lnTo>
                <a:lnTo>
                  <a:pt x="122056" y="711200"/>
                </a:lnTo>
                <a:close/>
              </a:path>
              <a:path w="200025" h="1287779">
                <a:moveTo>
                  <a:pt x="122056" y="889000"/>
                </a:moveTo>
                <a:lnTo>
                  <a:pt x="77606" y="889000"/>
                </a:lnTo>
                <a:lnTo>
                  <a:pt x="77606" y="1022350"/>
                </a:lnTo>
                <a:lnTo>
                  <a:pt x="122056" y="1022350"/>
                </a:lnTo>
                <a:lnTo>
                  <a:pt x="122056" y="889000"/>
                </a:lnTo>
                <a:close/>
              </a:path>
              <a:path w="200025" h="1287779">
                <a:moveTo>
                  <a:pt x="19192" y="1088253"/>
                </a:moveTo>
                <a:lnTo>
                  <a:pt x="10804" y="1091057"/>
                </a:lnTo>
                <a:lnTo>
                  <a:pt x="4250" y="1096944"/>
                </a:lnTo>
                <a:lnTo>
                  <a:pt x="565" y="1104630"/>
                </a:lnTo>
                <a:lnTo>
                  <a:pt x="0" y="1113149"/>
                </a:lnTo>
                <a:lnTo>
                  <a:pt x="2803" y="1121537"/>
                </a:lnTo>
                <a:lnTo>
                  <a:pt x="99831" y="1287780"/>
                </a:lnTo>
                <a:lnTo>
                  <a:pt x="132149" y="1232408"/>
                </a:lnTo>
                <a:lnTo>
                  <a:pt x="80654" y="1232408"/>
                </a:lnTo>
                <a:lnTo>
                  <a:pt x="99456" y="1200150"/>
                </a:lnTo>
                <a:lnTo>
                  <a:pt x="77606" y="1200150"/>
                </a:lnTo>
                <a:lnTo>
                  <a:pt x="77606" y="1161375"/>
                </a:lnTo>
                <a:lnTo>
                  <a:pt x="41284" y="1099058"/>
                </a:lnTo>
                <a:lnTo>
                  <a:pt x="35397" y="1092503"/>
                </a:lnTo>
                <a:lnTo>
                  <a:pt x="27711" y="1088818"/>
                </a:lnTo>
                <a:lnTo>
                  <a:pt x="19192" y="1088253"/>
                </a:lnTo>
                <a:close/>
              </a:path>
              <a:path w="200025" h="1287779">
                <a:moveTo>
                  <a:pt x="99831" y="1199506"/>
                </a:moveTo>
                <a:lnTo>
                  <a:pt x="80654" y="1232408"/>
                </a:lnTo>
                <a:lnTo>
                  <a:pt x="119008" y="1232408"/>
                </a:lnTo>
                <a:lnTo>
                  <a:pt x="99831" y="1199506"/>
                </a:lnTo>
                <a:close/>
              </a:path>
              <a:path w="200025" h="1287779">
                <a:moveTo>
                  <a:pt x="122056" y="1161375"/>
                </a:moveTo>
                <a:lnTo>
                  <a:pt x="99831" y="1199506"/>
                </a:lnTo>
                <a:lnTo>
                  <a:pt x="119008" y="1232408"/>
                </a:lnTo>
                <a:lnTo>
                  <a:pt x="132149" y="1232408"/>
                </a:lnTo>
                <a:lnTo>
                  <a:pt x="150977" y="1200150"/>
                </a:lnTo>
                <a:lnTo>
                  <a:pt x="122056" y="1200150"/>
                </a:lnTo>
                <a:lnTo>
                  <a:pt x="122056" y="1161375"/>
                </a:lnTo>
                <a:close/>
              </a:path>
              <a:path w="200025" h="1287779">
                <a:moveTo>
                  <a:pt x="77606" y="1161375"/>
                </a:moveTo>
                <a:lnTo>
                  <a:pt x="77606" y="1200150"/>
                </a:lnTo>
                <a:lnTo>
                  <a:pt x="99456" y="1200150"/>
                </a:lnTo>
                <a:lnTo>
                  <a:pt x="99831" y="1199506"/>
                </a:lnTo>
                <a:lnTo>
                  <a:pt x="77606" y="1161375"/>
                </a:lnTo>
                <a:close/>
              </a:path>
              <a:path w="200025" h="1287779">
                <a:moveTo>
                  <a:pt x="180470" y="1088253"/>
                </a:moveTo>
                <a:lnTo>
                  <a:pt x="171952" y="1088818"/>
                </a:lnTo>
                <a:lnTo>
                  <a:pt x="164266" y="1092503"/>
                </a:lnTo>
                <a:lnTo>
                  <a:pt x="158378" y="1099058"/>
                </a:lnTo>
                <a:lnTo>
                  <a:pt x="122056" y="1161375"/>
                </a:lnTo>
                <a:lnTo>
                  <a:pt x="122056" y="1200150"/>
                </a:lnTo>
                <a:lnTo>
                  <a:pt x="150977" y="1200150"/>
                </a:lnTo>
                <a:lnTo>
                  <a:pt x="196859" y="1121537"/>
                </a:lnTo>
                <a:lnTo>
                  <a:pt x="199663" y="1113149"/>
                </a:lnTo>
                <a:lnTo>
                  <a:pt x="199098" y="1104630"/>
                </a:lnTo>
                <a:lnTo>
                  <a:pt x="195413" y="1096944"/>
                </a:lnTo>
                <a:lnTo>
                  <a:pt x="188858" y="1091057"/>
                </a:lnTo>
                <a:lnTo>
                  <a:pt x="180470" y="1088253"/>
                </a:lnTo>
                <a:close/>
              </a:path>
              <a:path w="200025" h="1287779">
                <a:moveTo>
                  <a:pt x="122056" y="1066800"/>
                </a:moveTo>
                <a:lnTo>
                  <a:pt x="77606" y="1066800"/>
                </a:lnTo>
                <a:lnTo>
                  <a:pt x="77606" y="1161375"/>
                </a:lnTo>
                <a:lnTo>
                  <a:pt x="99831" y="1199506"/>
                </a:lnTo>
                <a:lnTo>
                  <a:pt x="122056" y="1161375"/>
                </a:lnTo>
                <a:lnTo>
                  <a:pt x="122056" y="1066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4194" y="2664586"/>
            <a:ext cx="200025" cy="1251585"/>
          </a:xfrm>
          <a:custGeom>
            <a:avLst/>
            <a:gdLst/>
            <a:ahLst/>
            <a:cxnLst/>
            <a:rect l="l" t="t" r="r" b="b"/>
            <a:pathLst>
              <a:path w="200025" h="1251585">
                <a:moveTo>
                  <a:pt x="122056" y="1117981"/>
                </a:moveTo>
                <a:lnTo>
                  <a:pt x="77606" y="1117981"/>
                </a:lnTo>
                <a:lnTo>
                  <a:pt x="77606" y="1251331"/>
                </a:lnTo>
                <a:lnTo>
                  <a:pt x="122056" y="1251331"/>
                </a:lnTo>
                <a:lnTo>
                  <a:pt x="122056" y="1117981"/>
                </a:lnTo>
                <a:close/>
              </a:path>
              <a:path w="200025" h="1251585">
                <a:moveTo>
                  <a:pt x="122056" y="940180"/>
                </a:moveTo>
                <a:lnTo>
                  <a:pt x="77606" y="940180"/>
                </a:lnTo>
                <a:lnTo>
                  <a:pt x="77606" y="1073531"/>
                </a:lnTo>
                <a:lnTo>
                  <a:pt x="122056" y="1073531"/>
                </a:lnTo>
                <a:lnTo>
                  <a:pt x="122056" y="940180"/>
                </a:lnTo>
                <a:close/>
              </a:path>
              <a:path w="200025" h="1251585">
                <a:moveTo>
                  <a:pt x="122056" y="762380"/>
                </a:moveTo>
                <a:lnTo>
                  <a:pt x="77606" y="762380"/>
                </a:lnTo>
                <a:lnTo>
                  <a:pt x="77606" y="895730"/>
                </a:lnTo>
                <a:lnTo>
                  <a:pt x="122056" y="895730"/>
                </a:lnTo>
                <a:lnTo>
                  <a:pt x="122056" y="762380"/>
                </a:lnTo>
                <a:close/>
              </a:path>
              <a:path w="200025" h="1251585">
                <a:moveTo>
                  <a:pt x="122056" y="584580"/>
                </a:moveTo>
                <a:lnTo>
                  <a:pt x="77606" y="584580"/>
                </a:lnTo>
                <a:lnTo>
                  <a:pt x="77606" y="717930"/>
                </a:lnTo>
                <a:lnTo>
                  <a:pt x="122056" y="717930"/>
                </a:lnTo>
                <a:lnTo>
                  <a:pt x="122056" y="584580"/>
                </a:lnTo>
                <a:close/>
              </a:path>
              <a:path w="200025" h="1251585">
                <a:moveTo>
                  <a:pt x="122056" y="406780"/>
                </a:moveTo>
                <a:lnTo>
                  <a:pt x="77606" y="406780"/>
                </a:lnTo>
                <a:lnTo>
                  <a:pt x="77606" y="540130"/>
                </a:lnTo>
                <a:lnTo>
                  <a:pt x="122056" y="540130"/>
                </a:lnTo>
                <a:lnTo>
                  <a:pt x="122056" y="406780"/>
                </a:lnTo>
                <a:close/>
              </a:path>
              <a:path w="200025" h="1251585">
                <a:moveTo>
                  <a:pt x="122056" y="228980"/>
                </a:moveTo>
                <a:lnTo>
                  <a:pt x="77606" y="228980"/>
                </a:lnTo>
                <a:lnTo>
                  <a:pt x="77606" y="362330"/>
                </a:lnTo>
                <a:lnTo>
                  <a:pt x="122056" y="362330"/>
                </a:lnTo>
                <a:lnTo>
                  <a:pt x="122056" y="228980"/>
                </a:lnTo>
                <a:close/>
              </a:path>
              <a:path w="200025" h="1251585">
                <a:moveTo>
                  <a:pt x="99831" y="0"/>
                </a:moveTo>
                <a:lnTo>
                  <a:pt x="2803" y="166242"/>
                </a:lnTo>
                <a:lnTo>
                  <a:pt x="0" y="174630"/>
                </a:lnTo>
                <a:lnTo>
                  <a:pt x="565" y="183149"/>
                </a:lnTo>
                <a:lnTo>
                  <a:pt x="4250" y="190835"/>
                </a:lnTo>
                <a:lnTo>
                  <a:pt x="10804" y="196723"/>
                </a:lnTo>
                <a:lnTo>
                  <a:pt x="19192" y="199526"/>
                </a:lnTo>
                <a:lnTo>
                  <a:pt x="27711" y="198961"/>
                </a:lnTo>
                <a:lnTo>
                  <a:pt x="35397" y="195276"/>
                </a:lnTo>
                <a:lnTo>
                  <a:pt x="41284" y="188722"/>
                </a:lnTo>
                <a:lnTo>
                  <a:pt x="77606" y="126404"/>
                </a:lnTo>
                <a:lnTo>
                  <a:pt x="77606" y="51180"/>
                </a:lnTo>
                <a:lnTo>
                  <a:pt x="129703" y="51180"/>
                </a:lnTo>
                <a:lnTo>
                  <a:pt x="99831" y="0"/>
                </a:lnTo>
                <a:close/>
              </a:path>
              <a:path w="200025" h="1251585">
                <a:moveTo>
                  <a:pt x="129703" y="51180"/>
                </a:moveTo>
                <a:lnTo>
                  <a:pt x="122056" y="51180"/>
                </a:lnTo>
                <a:lnTo>
                  <a:pt x="122056" y="126404"/>
                </a:lnTo>
                <a:lnTo>
                  <a:pt x="158378" y="188722"/>
                </a:lnTo>
                <a:lnTo>
                  <a:pt x="164266" y="195276"/>
                </a:lnTo>
                <a:lnTo>
                  <a:pt x="171952" y="198961"/>
                </a:lnTo>
                <a:lnTo>
                  <a:pt x="180470" y="199526"/>
                </a:lnTo>
                <a:lnTo>
                  <a:pt x="188858" y="196723"/>
                </a:lnTo>
                <a:lnTo>
                  <a:pt x="195413" y="190835"/>
                </a:lnTo>
                <a:lnTo>
                  <a:pt x="199098" y="183149"/>
                </a:lnTo>
                <a:lnTo>
                  <a:pt x="199663" y="174630"/>
                </a:lnTo>
                <a:lnTo>
                  <a:pt x="196859" y="166242"/>
                </a:lnTo>
                <a:lnTo>
                  <a:pt x="129703" y="51180"/>
                </a:lnTo>
                <a:close/>
              </a:path>
              <a:path w="200025" h="1251585">
                <a:moveTo>
                  <a:pt x="99831" y="88273"/>
                </a:moveTo>
                <a:lnTo>
                  <a:pt x="77606" y="126404"/>
                </a:lnTo>
                <a:lnTo>
                  <a:pt x="77606" y="184530"/>
                </a:lnTo>
                <a:lnTo>
                  <a:pt x="122056" y="184530"/>
                </a:lnTo>
                <a:lnTo>
                  <a:pt x="122056" y="126404"/>
                </a:lnTo>
                <a:lnTo>
                  <a:pt x="99831" y="88273"/>
                </a:lnTo>
                <a:close/>
              </a:path>
              <a:path w="200025" h="1251585">
                <a:moveTo>
                  <a:pt x="122056" y="51180"/>
                </a:moveTo>
                <a:lnTo>
                  <a:pt x="77606" y="51180"/>
                </a:lnTo>
                <a:lnTo>
                  <a:pt x="77606" y="126404"/>
                </a:lnTo>
                <a:lnTo>
                  <a:pt x="99831" y="88273"/>
                </a:lnTo>
                <a:lnTo>
                  <a:pt x="80654" y="55372"/>
                </a:lnTo>
                <a:lnTo>
                  <a:pt x="122056" y="55372"/>
                </a:lnTo>
                <a:lnTo>
                  <a:pt x="122056" y="51180"/>
                </a:lnTo>
                <a:close/>
              </a:path>
              <a:path w="200025" h="1251585">
                <a:moveTo>
                  <a:pt x="122056" y="55372"/>
                </a:moveTo>
                <a:lnTo>
                  <a:pt x="119008" y="55372"/>
                </a:lnTo>
                <a:lnTo>
                  <a:pt x="99831" y="88273"/>
                </a:lnTo>
                <a:lnTo>
                  <a:pt x="122056" y="126404"/>
                </a:lnTo>
                <a:lnTo>
                  <a:pt x="122056" y="55372"/>
                </a:lnTo>
                <a:close/>
              </a:path>
              <a:path w="200025" h="1251585">
                <a:moveTo>
                  <a:pt x="119008" y="55372"/>
                </a:moveTo>
                <a:lnTo>
                  <a:pt x="80654" y="55372"/>
                </a:lnTo>
                <a:lnTo>
                  <a:pt x="99831" y="88273"/>
                </a:lnTo>
                <a:lnTo>
                  <a:pt x="119008" y="55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2979" y="2456686"/>
            <a:ext cx="4351020" cy="43510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90888" y="4020311"/>
            <a:ext cx="1970531" cy="197053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0"/>
            <a:ext cx="1029335" cy="6858000"/>
            <a:chOff x="0" y="0"/>
            <a:chExt cx="1029335" cy="6858000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022985" cy="6858000"/>
            </a:xfrm>
            <a:custGeom>
              <a:avLst/>
              <a:gdLst/>
              <a:ahLst/>
              <a:cxnLst/>
              <a:rect l="l" t="t" r="r" b="b"/>
              <a:pathLst>
                <a:path w="1022985" h="6858000">
                  <a:moveTo>
                    <a:pt x="1022604" y="6857998"/>
                  </a:moveTo>
                  <a:lnTo>
                    <a:pt x="1022604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1022604" y="6857998"/>
                  </a:lnTo>
                  <a:close/>
                </a:path>
              </a:pathLst>
            </a:custGeom>
            <a:solidFill>
              <a:srgbClr val="3543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2604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685799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394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030" y="583437"/>
              <a:ext cx="247586" cy="313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747" y="1128267"/>
              <a:ext cx="295630" cy="3213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228" y="1680717"/>
              <a:ext cx="416661" cy="3138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550" y="2777998"/>
              <a:ext cx="336195" cy="313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228" y="3875278"/>
              <a:ext cx="416661" cy="3138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9747" y="4420108"/>
              <a:ext cx="295630" cy="3213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270" y="4973954"/>
              <a:ext cx="236499" cy="3124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638" y="5517388"/>
              <a:ext cx="440181" cy="321309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10405860" y="30917"/>
            <a:ext cx="1591945" cy="868680"/>
          </a:xfrm>
          <a:custGeom>
            <a:avLst/>
            <a:gdLst/>
            <a:ahLst/>
            <a:cxnLst/>
            <a:rect l="l" t="t" r="r" b="b"/>
            <a:pathLst>
              <a:path w="1591945" h="868680">
                <a:moveTo>
                  <a:pt x="285280" y="322371"/>
                </a:moveTo>
                <a:lnTo>
                  <a:pt x="232106" y="327260"/>
                </a:lnTo>
                <a:lnTo>
                  <a:pt x="181480" y="341294"/>
                </a:lnTo>
                <a:lnTo>
                  <a:pt x="134644" y="363878"/>
                </a:lnTo>
                <a:lnTo>
                  <a:pt x="92844" y="394412"/>
                </a:lnTo>
                <a:lnTo>
                  <a:pt x="57320" y="432299"/>
                </a:lnTo>
                <a:lnTo>
                  <a:pt x="30035" y="474707"/>
                </a:lnTo>
                <a:lnTo>
                  <a:pt x="11299" y="520298"/>
                </a:lnTo>
                <a:lnTo>
                  <a:pt x="1243" y="567947"/>
                </a:lnTo>
                <a:lnTo>
                  <a:pt x="0" y="616528"/>
                </a:lnTo>
                <a:lnTo>
                  <a:pt x="7701" y="664917"/>
                </a:lnTo>
                <a:lnTo>
                  <a:pt x="24478" y="711988"/>
                </a:lnTo>
                <a:lnTo>
                  <a:pt x="53139" y="756494"/>
                </a:lnTo>
                <a:lnTo>
                  <a:pt x="86879" y="792361"/>
                </a:lnTo>
                <a:lnTo>
                  <a:pt x="126269" y="822077"/>
                </a:lnTo>
                <a:lnTo>
                  <a:pt x="170378" y="845052"/>
                </a:lnTo>
                <a:lnTo>
                  <a:pt x="218274" y="860698"/>
                </a:lnTo>
                <a:lnTo>
                  <a:pt x="269025" y="868426"/>
                </a:lnTo>
                <a:lnTo>
                  <a:pt x="1355845" y="868669"/>
                </a:lnTo>
                <a:lnTo>
                  <a:pt x="1402002" y="863974"/>
                </a:lnTo>
                <a:lnTo>
                  <a:pt x="1445136" y="851345"/>
                </a:lnTo>
                <a:lnTo>
                  <a:pt x="1484381" y="831576"/>
                </a:lnTo>
                <a:lnTo>
                  <a:pt x="1512171" y="810531"/>
                </a:lnTo>
                <a:lnTo>
                  <a:pt x="274383" y="810531"/>
                </a:lnTo>
                <a:lnTo>
                  <a:pt x="226227" y="802470"/>
                </a:lnTo>
                <a:lnTo>
                  <a:pt x="181519" y="785506"/>
                </a:lnTo>
                <a:lnTo>
                  <a:pt x="141534" y="760438"/>
                </a:lnTo>
                <a:lnTo>
                  <a:pt x="107543" y="728068"/>
                </a:lnTo>
                <a:lnTo>
                  <a:pt x="80823" y="689194"/>
                </a:lnTo>
                <a:lnTo>
                  <a:pt x="65638" y="644269"/>
                </a:lnTo>
                <a:lnTo>
                  <a:pt x="60783" y="598075"/>
                </a:lnTo>
                <a:lnTo>
                  <a:pt x="66077" y="552153"/>
                </a:lnTo>
                <a:lnTo>
                  <a:pt x="81340" y="508041"/>
                </a:lnTo>
                <a:lnTo>
                  <a:pt x="106393" y="467278"/>
                </a:lnTo>
                <a:lnTo>
                  <a:pt x="142039" y="430937"/>
                </a:lnTo>
                <a:lnTo>
                  <a:pt x="185013" y="403769"/>
                </a:lnTo>
                <a:lnTo>
                  <a:pt x="233418" y="386695"/>
                </a:lnTo>
                <a:lnTo>
                  <a:pt x="285357" y="380630"/>
                </a:lnTo>
                <a:lnTo>
                  <a:pt x="387483" y="380630"/>
                </a:lnTo>
                <a:lnTo>
                  <a:pt x="387483" y="325278"/>
                </a:lnTo>
                <a:lnTo>
                  <a:pt x="326289" y="325278"/>
                </a:lnTo>
                <a:lnTo>
                  <a:pt x="316095" y="323856"/>
                </a:lnTo>
                <a:lnTo>
                  <a:pt x="305851" y="322898"/>
                </a:lnTo>
                <a:lnTo>
                  <a:pt x="295574" y="322403"/>
                </a:lnTo>
                <a:lnTo>
                  <a:pt x="285280" y="322371"/>
                </a:lnTo>
                <a:close/>
              </a:path>
              <a:path w="1591945" h="868680">
                <a:moveTo>
                  <a:pt x="1237543" y="217482"/>
                </a:moveTo>
                <a:lnTo>
                  <a:pt x="1059521" y="217482"/>
                </a:lnTo>
                <a:lnTo>
                  <a:pt x="1094310" y="220145"/>
                </a:lnTo>
                <a:lnTo>
                  <a:pt x="1128163" y="227489"/>
                </a:lnTo>
                <a:lnTo>
                  <a:pt x="1190968" y="255610"/>
                </a:lnTo>
                <a:lnTo>
                  <a:pt x="1230639" y="291024"/>
                </a:lnTo>
                <a:lnTo>
                  <a:pt x="1260348" y="333551"/>
                </a:lnTo>
                <a:lnTo>
                  <a:pt x="1279118" y="381364"/>
                </a:lnTo>
                <a:lnTo>
                  <a:pt x="1285929" y="432299"/>
                </a:lnTo>
                <a:lnTo>
                  <a:pt x="1285975" y="488039"/>
                </a:lnTo>
                <a:lnTo>
                  <a:pt x="1286102" y="488160"/>
                </a:lnTo>
                <a:lnTo>
                  <a:pt x="1359010" y="488160"/>
                </a:lnTo>
                <a:lnTo>
                  <a:pt x="1404572" y="493927"/>
                </a:lnTo>
                <a:lnTo>
                  <a:pt x="1445559" y="510294"/>
                </a:lnTo>
                <a:lnTo>
                  <a:pt x="1480317" y="535711"/>
                </a:lnTo>
                <a:lnTo>
                  <a:pt x="1507191" y="568630"/>
                </a:lnTo>
                <a:lnTo>
                  <a:pt x="1524528" y="607501"/>
                </a:lnTo>
                <a:lnTo>
                  <a:pt x="1530675" y="650775"/>
                </a:lnTo>
                <a:lnTo>
                  <a:pt x="1530675" y="651065"/>
                </a:lnTo>
                <a:lnTo>
                  <a:pt x="1522615" y="693723"/>
                </a:lnTo>
                <a:lnTo>
                  <a:pt x="1504050" y="731829"/>
                </a:lnTo>
                <a:lnTo>
                  <a:pt x="1476511" y="763973"/>
                </a:lnTo>
                <a:lnTo>
                  <a:pt x="1441529" y="788745"/>
                </a:lnTo>
                <a:lnTo>
                  <a:pt x="1400635" y="804735"/>
                </a:lnTo>
                <a:lnTo>
                  <a:pt x="1355360" y="810531"/>
                </a:lnTo>
                <a:lnTo>
                  <a:pt x="1512171" y="810531"/>
                </a:lnTo>
                <a:lnTo>
                  <a:pt x="1547734" y="773789"/>
                </a:lnTo>
                <a:lnTo>
                  <a:pt x="1570109" y="737359"/>
                </a:lnTo>
                <a:lnTo>
                  <a:pt x="1585126" y="696962"/>
                </a:lnTo>
                <a:lnTo>
                  <a:pt x="1591920" y="653391"/>
                </a:lnTo>
                <a:lnTo>
                  <a:pt x="1591889" y="650775"/>
                </a:lnTo>
                <a:lnTo>
                  <a:pt x="1587195" y="606530"/>
                </a:lnTo>
                <a:lnTo>
                  <a:pt x="1573642" y="565044"/>
                </a:lnTo>
                <a:lnTo>
                  <a:pt x="1552194" y="527499"/>
                </a:lnTo>
                <a:lnTo>
                  <a:pt x="1523785" y="494782"/>
                </a:lnTo>
                <a:lnTo>
                  <a:pt x="1489346" y="467782"/>
                </a:lnTo>
                <a:lnTo>
                  <a:pt x="1449812" y="447388"/>
                </a:lnTo>
                <a:lnTo>
                  <a:pt x="1406115" y="434489"/>
                </a:lnTo>
                <a:lnTo>
                  <a:pt x="1359188" y="429974"/>
                </a:lnTo>
                <a:lnTo>
                  <a:pt x="1347373" y="429974"/>
                </a:lnTo>
                <a:lnTo>
                  <a:pt x="1341374" y="378561"/>
                </a:lnTo>
                <a:lnTo>
                  <a:pt x="1325810" y="329645"/>
                </a:lnTo>
                <a:lnTo>
                  <a:pt x="1301303" y="284368"/>
                </a:lnTo>
                <a:lnTo>
                  <a:pt x="1268475" y="243870"/>
                </a:lnTo>
                <a:lnTo>
                  <a:pt x="1237543" y="217482"/>
                </a:lnTo>
                <a:close/>
              </a:path>
              <a:path w="1591945" h="868680">
                <a:moveTo>
                  <a:pt x="387483" y="380630"/>
                </a:moveTo>
                <a:lnTo>
                  <a:pt x="285357" y="380630"/>
                </a:lnTo>
                <a:lnTo>
                  <a:pt x="294748" y="380798"/>
                </a:lnTo>
                <a:lnTo>
                  <a:pt x="304122" y="381265"/>
                </a:lnTo>
                <a:lnTo>
                  <a:pt x="313473" y="382033"/>
                </a:lnTo>
                <a:lnTo>
                  <a:pt x="322793" y="383100"/>
                </a:lnTo>
                <a:lnTo>
                  <a:pt x="387100" y="394437"/>
                </a:lnTo>
                <a:lnTo>
                  <a:pt x="387279" y="394486"/>
                </a:lnTo>
                <a:lnTo>
                  <a:pt x="387483" y="380630"/>
                </a:lnTo>
                <a:close/>
              </a:path>
              <a:path w="1591945" h="868680">
                <a:moveTo>
                  <a:pt x="669006" y="0"/>
                </a:moveTo>
                <a:lnTo>
                  <a:pt x="649982" y="870"/>
                </a:lnTo>
                <a:lnTo>
                  <a:pt x="631012" y="2422"/>
                </a:lnTo>
                <a:lnTo>
                  <a:pt x="612124" y="4700"/>
                </a:lnTo>
                <a:lnTo>
                  <a:pt x="593343" y="7751"/>
                </a:lnTo>
                <a:lnTo>
                  <a:pt x="591531" y="7993"/>
                </a:lnTo>
                <a:lnTo>
                  <a:pt x="540208" y="23061"/>
                </a:lnTo>
                <a:lnTo>
                  <a:pt x="494610" y="44112"/>
                </a:lnTo>
                <a:lnTo>
                  <a:pt x="453348" y="71010"/>
                </a:lnTo>
                <a:lnTo>
                  <a:pt x="416949" y="103134"/>
                </a:lnTo>
                <a:lnTo>
                  <a:pt x="385938" y="139863"/>
                </a:lnTo>
                <a:lnTo>
                  <a:pt x="360840" y="180579"/>
                </a:lnTo>
                <a:lnTo>
                  <a:pt x="342183" y="224659"/>
                </a:lnTo>
                <a:lnTo>
                  <a:pt x="330490" y="271484"/>
                </a:lnTo>
                <a:lnTo>
                  <a:pt x="326289" y="320433"/>
                </a:lnTo>
                <a:lnTo>
                  <a:pt x="326289" y="325278"/>
                </a:lnTo>
                <a:lnTo>
                  <a:pt x="387483" y="325278"/>
                </a:lnTo>
                <a:lnTo>
                  <a:pt x="387699" y="322371"/>
                </a:lnTo>
                <a:lnTo>
                  <a:pt x="391120" y="279470"/>
                </a:lnTo>
                <a:lnTo>
                  <a:pt x="402667" y="236096"/>
                </a:lnTo>
                <a:lnTo>
                  <a:pt x="421497" y="195717"/>
                </a:lnTo>
                <a:lnTo>
                  <a:pt x="446983" y="159087"/>
                </a:lnTo>
                <a:lnTo>
                  <a:pt x="478500" y="126962"/>
                </a:lnTo>
                <a:lnTo>
                  <a:pt x="515419" y="100096"/>
                </a:lnTo>
                <a:lnTo>
                  <a:pt x="557116" y="79244"/>
                </a:lnTo>
                <a:lnTo>
                  <a:pt x="602964" y="65162"/>
                </a:lnTo>
                <a:lnTo>
                  <a:pt x="652163" y="58860"/>
                </a:lnTo>
                <a:lnTo>
                  <a:pt x="668700" y="58137"/>
                </a:lnTo>
                <a:lnTo>
                  <a:pt x="863316" y="58137"/>
                </a:lnTo>
                <a:lnTo>
                  <a:pt x="821767" y="34288"/>
                </a:lnTo>
                <a:lnTo>
                  <a:pt x="773491" y="15482"/>
                </a:lnTo>
                <a:lnTo>
                  <a:pt x="722296" y="3896"/>
                </a:lnTo>
                <a:lnTo>
                  <a:pt x="669006" y="0"/>
                </a:lnTo>
                <a:close/>
              </a:path>
              <a:path w="1591945" h="868680">
                <a:moveTo>
                  <a:pt x="863316" y="58137"/>
                </a:moveTo>
                <a:lnTo>
                  <a:pt x="668700" y="58137"/>
                </a:lnTo>
                <a:lnTo>
                  <a:pt x="720414" y="62529"/>
                </a:lnTo>
                <a:lnTo>
                  <a:pt x="769511" y="75749"/>
                </a:lnTo>
                <a:lnTo>
                  <a:pt x="814856" y="97140"/>
                </a:lnTo>
                <a:lnTo>
                  <a:pt x="855316" y="126043"/>
                </a:lnTo>
                <a:lnTo>
                  <a:pt x="889759" y="161798"/>
                </a:lnTo>
                <a:lnTo>
                  <a:pt x="917049" y="203747"/>
                </a:lnTo>
                <a:lnTo>
                  <a:pt x="938868" y="245121"/>
                </a:lnTo>
                <a:lnTo>
                  <a:pt x="939123" y="245218"/>
                </a:lnTo>
                <a:lnTo>
                  <a:pt x="986460" y="227874"/>
                </a:lnTo>
                <a:lnTo>
                  <a:pt x="1004361" y="223239"/>
                </a:lnTo>
                <a:lnTo>
                  <a:pt x="1022560" y="219953"/>
                </a:lnTo>
                <a:lnTo>
                  <a:pt x="1040975" y="218029"/>
                </a:lnTo>
                <a:lnTo>
                  <a:pt x="1059521" y="217482"/>
                </a:lnTo>
                <a:lnTo>
                  <a:pt x="1237543" y="217482"/>
                </a:lnTo>
                <a:lnTo>
                  <a:pt x="1227945" y="209294"/>
                </a:lnTo>
                <a:lnTo>
                  <a:pt x="1186022" y="186587"/>
                </a:lnTo>
                <a:lnTo>
                  <a:pt x="1146840" y="172353"/>
                </a:lnTo>
                <a:lnTo>
                  <a:pt x="969108" y="172353"/>
                </a:lnTo>
                <a:lnTo>
                  <a:pt x="940792" y="129347"/>
                </a:lnTo>
                <a:lnTo>
                  <a:pt x="906244" y="91688"/>
                </a:lnTo>
                <a:lnTo>
                  <a:pt x="866294" y="59846"/>
                </a:lnTo>
                <a:lnTo>
                  <a:pt x="863316" y="58137"/>
                </a:lnTo>
                <a:close/>
              </a:path>
              <a:path w="1591945" h="868680">
                <a:moveTo>
                  <a:pt x="1059725" y="159635"/>
                </a:moveTo>
                <a:lnTo>
                  <a:pt x="1036731" y="160311"/>
                </a:lnTo>
                <a:lnTo>
                  <a:pt x="1013900" y="162678"/>
                </a:lnTo>
                <a:lnTo>
                  <a:pt x="991327" y="166704"/>
                </a:lnTo>
                <a:lnTo>
                  <a:pt x="969108" y="172353"/>
                </a:lnTo>
                <a:lnTo>
                  <a:pt x="1146840" y="172353"/>
                </a:lnTo>
                <a:lnTo>
                  <a:pt x="1145507" y="171868"/>
                </a:lnTo>
                <a:lnTo>
                  <a:pt x="1103192" y="162817"/>
                </a:lnTo>
                <a:lnTo>
                  <a:pt x="1059725" y="1596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17342" y="1132141"/>
            <a:ext cx="1409065" cy="1191895"/>
          </a:xfrm>
          <a:custGeom>
            <a:avLst/>
            <a:gdLst/>
            <a:ahLst/>
            <a:cxnLst/>
            <a:rect l="l" t="t" r="r" b="b"/>
            <a:pathLst>
              <a:path w="1409065" h="1191895">
                <a:moveTo>
                  <a:pt x="1286154" y="116281"/>
                </a:moveTo>
                <a:lnTo>
                  <a:pt x="1224902" y="116281"/>
                </a:lnTo>
                <a:lnTo>
                  <a:pt x="1224902" y="174409"/>
                </a:lnTo>
                <a:lnTo>
                  <a:pt x="1224902" y="784860"/>
                </a:lnTo>
                <a:lnTo>
                  <a:pt x="183743" y="784860"/>
                </a:lnTo>
                <a:lnTo>
                  <a:pt x="183743" y="174409"/>
                </a:lnTo>
                <a:lnTo>
                  <a:pt x="1224902" y="174409"/>
                </a:lnTo>
                <a:lnTo>
                  <a:pt x="1224902" y="116281"/>
                </a:lnTo>
                <a:lnTo>
                  <a:pt x="122491" y="116281"/>
                </a:lnTo>
                <a:lnTo>
                  <a:pt x="122491" y="842987"/>
                </a:lnTo>
                <a:lnTo>
                  <a:pt x="1286154" y="842987"/>
                </a:lnTo>
                <a:lnTo>
                  <a:pt x="1286154" y="784860"/>
                </a:lnTo>
                <a:lnTo>
                  <a:pt x="1286154" y="174409"/>
                </a:lnTo>
                <a:lnTo>
                  <a:pt x="1286154" y="116281"/>
                </a:lnTo>
                <a:close/>
              </a:path>
              <a:path w="1409065" h="1191895">
                <a:moveTo>
                  <a:pt x="1408645" y="116281"/>
                </a:moveTo>
                <a:lnTo>
                  <a:pt x="1399019" y="71018"/>
                </a:lnTo>
                <a:lnTo>
                  <a:pt x="1389875" y="58140"/>
                </a:lnTo>
                <a:lnTo>
                  <a:pt x="1372768" y="34061"/>
                </a:lnTo>
                <a:lnTo>
                  <a:pt x="1347393" y="17830"/>
                </a:lnTo>
                <a:lnTo>
                  <a:pt x="1347393" y="116281"/>
                </a:lnTo>
                <a:lnTo>
                  <a:pt x="1347393" y="842987"/>
                </a:lnTo>
                <a:lnTo>
                  <a:pt x="1342580" y="865632"/>
                </a:lnTo>
                <a:lnTo>
                  <a:pt x="1329461" y="884110"/>
                </a:lnTo>
                <a:lnTo>
                  <a:pt x="1309992" y="896569"/>
                </a:lnTo>
                <a:lnTo>
                  <a:pt x="1286154" y="901128"/>
                </a:lnTo>
                <a:lnTo>
                  <a:pt x="765568" y="901128"/>
                </a:lnTo>
                <a:lnTo>
                  <a:pt x="765568" y="959269"/>
                </a:lnTo>
                <a:lnTo>
                  <a:pt x="765568" y="1133678"/>
                </a:lnTo>
                <a:lnTo>
                  <a:pt x="643077" y="1133678"/>
                </a:lnTo>
                <a:lnTo>
                  <a:pt x="643077" y="959269"/>
                </a:lnTo>
                <a:lnTo>
                  <a:pt x="765568" y="959269"/>
                </a:lnTo>
                <a:lnTo>
                  <a:pt x="765568" y="901128"/>
                </a:lnTo>
                <a:lnTo>
                  <a:pt x="122491" y="901128"/>
                </a:lnTo>
                <a:lnTo>
                  <a:pt x="98653" y="896556"/>
                </a:lnTo>
                <a:lnTo>
                  <a:pt x="79184" y="884110"/>
                </a:lnTo>
                <a:lnTo>
                  <a:pt x="66065" y="865632"/>
                </a:lnTo>
                <a:lnTo>
                  <a:pt x="61252" y="842987"/>
                </a:lnTo>
                <a:lnTo>
                  <a:pt x="61252" y="116281"/>
                </a:lnTo>
                <a:lnTo>
                  <a:pt x="66065" y="93649"/>
                </a:lnTo>
                <a:lnTo>
                  <a:pt x="79184" y="75171"/>
                </a:lnTo>
                <a:lnTo>
                  <a:pt x="98653" y="62712"/>
                </a:lnTo>
                <a:lnTo>
                  <a:pt x="122491" y="58140"/>
                </a:lnTo>
                <a:lnTo>
                  <a:pt x="1286154" y="58140"/>
                </a:lnTo>
                <a:lnTo>
                  <a:pt x="1309992" y="62712"/>
                </a:lnTo>
                <a:lnTo>
                  <a:pt x="1329461" y="75171"/>
                </a:lnTo>
                <a:lnTo>
                  <a:pt x="1342580" y="93649"/>
                </a:lnTo>
                <a:lnTo>
                  <a:pt x="1347393" y="116281"/>
                </a:lnTo>
                <a:lnTo>
                  <a:pt x="1347393" y="17830"/>
                </a:lnTo>
                <a:lnTo>
                  <a:pt x="1333830" y="9144"/>
                </a:lnTo>
                <a:lnTo>
                  <a:pt x="1286154" y="0"/>
                </a:lnTo>
                <a:lnTo>
                  <a:pt x="122491" y="0"/>
                </a:lnTo>
                <a:lnTo>
                  <a:pt x="74815" y="9144"/>
                </a:lnTo>
                <a:lnTo>
                  <a:pt x="35877" y="34061"/>
                </a:lnTo>
                <a:lnTo>
                  <a:pt x="9626" y="71018"/>
                </a:lnTo>
                <a:lnTo>
                  <a:pt x="0" y="116281"/>
                </a:lnTo>
                <a:lnTo>
                  <a:pt x="0" y="842987"/>
                </a:lnTo>
                <a:lnTo>
                  <a:pt x="9626" y="888250"/>
                </a:lnTo>
                <a:lnTo>
                  <a:pt x="35877" y="925207"/>
                </a:lnTo>
                <a:lnTo>
                  <a:pt x="74815" y="950125"/>
                </a:lnTo>
                <a:lnTo>
                  <a:pt x="122491" y="959269"/>
                </a:lnTo>
                <a:lnTo>
                  <a:pt x="581837" y="959269"/>
                </a:lnTo>
                <a:lnTo>
                  <a:pt x="581837" y="1133678"/>
                </a:lnTo>
                <a:lnTo>
                  <a:pt x="398094" y="1133678"/>
                </a:lnTo>
                <a:lnTo>
                  <a:pt x="398094" y="1191818"/>
                </a:lnTo>
                <a:lnTo>
                  <a:pt x="1010551" y="1191818"/>
                </a:lnTo>
                <a:lnTo>
                  <a:pt x="1010551" y="1133678"/>
                </a:lnTo>
                <a:lnTo>
                  <a:pt x="826808" y="1133678"/>
                </a:lnTo>
                <a:lnTo>
                  <a:pt x="826808" y="959269"/>
                </a:lnTo>
                <a:lnTo>
                  <a:pt x="1286154" y="959269"/>
                </a:lnTo>
                <a:lnTo>
                  <a:pt x="1333830" y="950125"/>
                </a:lnTo>
                <a:lnTo>
                  <a:pt x="1372768" y="925207"/>
                </a:lnTo>
                <a:lnTo>
                  <a:pt x="1389875" y="901128"/>
                </a:lnTo>
                <a:lnTo>
                  <a:pt x="1399019" y="888250"/>
                </a:lnTo>
                <a:lnTo>
                  <a:pt x="1408645" y="842987"/>
                </a:lnTo>
                <a:lnTo>
                  <a:pt x="1408645" y="116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62340" y="355808"/>
            <a:ext cx="502920" cy="672465"/>
          </a:xfrm>
          <a:custGeom>
            <a:avLst/>
            <a:gdLst/>
            <a:ahLst/>
            <a:cxnLst/>
            <a:rect l="l" t="t" r="r" b="b"/>
            <a:pathLst>
              <a:path w="502920" h="672465">
                <a:moveTo>
                  <a:pt x="297234" y="0"/>
                </a:moveTo>
                <a:lnTo>
                  <a:pt x="253954" y="41083"/>
                </a:lnTo>
                <a:lnTo>
                  <a:pt x="356770" y="138706"/>
                </a:lnTo>
                <a:lnTo>
                  <a:pt x="306985" y="147378"/>
                </a:lnTo>
                <a:lnTo>
                  <a:pt x="259889" y="161025"/>
                </a:lnTo>
                <a:lnTo>
                  <a:pt x="215636" y="179738"/>
                </a:lnTo>
                <a:lnTo>
                  <a:pt x="174557" y="203123"/>
                </a:lnTo>
                <a:lnTo>
                  <a:pt x="136983" y="230787"/>
                </a:lnTo>
                <a:lnTo>
                  <a:pt x="103248" y="262337"/>
                </a:lnTo>
                <a:lnTo>
                  <a:pt x="73681" y="297379"/>
                </a:lnTo>
                <a:lnTo>
                  <a:pt x="48616" y="335520"/>
                </a:lnTo>
                <a:lnTo>
                  <a:pt x="28383" y="376367"/>
                </a:lnTo>
                <a:lnTo>
                  <a:pt x="13315" y="419526"/>
                </a:lnTo>
                <a:lnTo>
                  <a:pt x="3743" y="464603"/>
                </a:lnTo>
                <a:lnTo>
                  <a:pt x="0" y="511207"/>
                </a:lnTo>
                <a:lnTo>
                  <a:pt x="2415" y="558942"/>
                </a:lnTo>
                <a:lnTo>
                  <a:pt x="7003" y="588017"/>
                </a:lnTo>
                <a:lnTo>
                  <a:pt x="13928" y="616622"/>
                </a:lnTo>
                <a:lnTo>
                  <a:pt x="23154" y="644632"/>
                </a:lnTo>
                <a:lnTo>
                  <a:pt x="34646" y="671922"/>
                </a:lnTo>
                <a:lnTo>
                  <a:pt x="90583" y="648183"/>
                </a:lnTo>
                <a:lnTo>
                  <a:pt x="78691" y="619323"/>
                </a:lnTo>
                <a:lnTo>
                  <a:pt x="69839" y="589570"/>
                </a:lnTo>
                <a:lnTo>
                  <a:pt x="64074" y="559140"/>
                </a:lnTo>
                <a:lnTo>
                  <a:pt x="61440" y="528250"/>
                </a:lnTo>
                <a:lnTo>
                  <a:pt x="64197" y="483395"/>
                </a:lnTo>
                <a:lnTo>
                  <a:pt x="73048" y="440322"/>
                </a:lnTo>
                <a:lnTo>
                  <a:pt x="87582" y="399428"/>
                </a:lnTo>
                <a:lnTo>
                  <a:pt x="107389" y="361110"/>
                </a:lnTo>
                <a:lnTo>
                  <a:pt x="132058" y="325765"/>
                </a:lnTo>
                <a:lnTo>
                  <a:pt x="161177" y="293790"/>
                </a:lnTo>
                <a:lnTo>
                  <a:pt x="194337" y="265583"/>
                </a:lnTo>
                <a:lnTo>
                  <a:pt x="231125" y="241540"/>
                </a:lnTo>
                <a:lnTo>
                  <a:pt x="271132" y="222058"/>
                </a:lnTo>
                <a:lnTo>
                  <a:pt x="313946" y="207535"/>
                </a:lnTo>
                <a:lnTo>
                  <a:pt x="359157" y="198368"/>
                </a:lnTo>
                <a:lnTo>
                  <a:pt x="415284" y="194953"/>
                </a:lnTo>
                <a:lnTo>
                  <a:pt x="253954" y="348824"/>
                </a:lnTo>
                <a:lnTo>
                  <a:pt x="297234" y="389907"/>
                </a:lnTo>
                <a:lnTo>
                  <a:pt x="502635" y="194953"/>
                </a:lnTo>
                <a:lnTo>
                  <a:pt x="2972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66420" y="1033060"/>
            <a:ext cx="502920" cy="672465"/>
          </a:xfrm>
          <a:custGeom>
            <a:avLst/>
            <a:gdLst/>
            <a:ahLst/>
            <a:cxnLst/>
            <a:rect l="l" t="t" r="r" b="b"/>
            <a:pathLst>
              <a:path w="502920" h="672464">
                <a:moveTo>
                  <a:pt x="467989" y="0"/>
                </a:moveTo>
                <a:lnTo>
                  <a:pt x="412052" y="23739"/>
                </a:lnTo>
                <a:lnTo>
                  <a:pt x="423944" y="52599"/>
                </a:lnTo>
                <a:lnTo>
                  <a:pt x="432795" y="82352"/>
                </a:lnTo>
                <a:lnTo>
                  <a:pt x="438561" y="112781"/>
                </a:lnTo>
                <a:lnTo>
                  <a:pt x="441194" y="143671"/>
                </a:lnTo>
                <a:lnTo>
                  <a:pt x="438438" y="188526"/>
                </a:lnTo>
                <a:lnTo>
                  <a:pt x="429587" y="231600"/>
                </a:lnTo>
                <a:lnTo>
                  <a:pt x="415052" y="272494"/>
                </a:lnTo>
                <a:lnTo>
                  <a:pt x="395245" y="310812"/>
                </a:lnTo>
                <a:lnTo>
                  <a:pt x="370577" y="346157"/>
                </a:lnTo>
                <a:lnTo>
                  <a:pt x="341457" y="378132"/>
                </a:lnTo>
                <a:lnTo>
                  <a:pt x="308298" y="406339"/>
                </a:lnTo>
                <a:lnTo>
                  <a:pt x="271509" y="430382"/>
                </a:lnTo>
                <a:lnTo>
                  <a:pt x="231503" y="449863"/>
                </a:lnTo>
                <a:lnTo>
                  <a:pt x="188689" y="464386"/>
                </a:lnTo>
                <a:lnTo>
                  <a:pt x="143478" y="473554"/>
                </a:lnTo>
                <a:lnTo>
                  <a:pt x="87350" y="476968"/>
                </a:lnTo>
                <a:lnTo>
                  <a:pt x="248680" y="323098"/>
                </a:lnTo>
                <a:lnTo>
                  <a:pt x="205400" y="282014"/>
                </a:lnTo>
                <a:lnTo>
                  <a:pt x="0" y="476968"/>
                </a:lnTo>
                <a:lnTo>
                  <a:pt x="205400" y="671922"/>
                </a:lnTo>
                <a:lnTo>
                  <a:pt x="248680" y="630838"/>
                </a:lnTo>
                <a:lnTo>
                  <a:pt x="145865" y="533216"/>
                </a:lnTo>
                <a:lnTo>
                  <a:pt x="195650" y="524543"/>
                </a:lnTo>
                <a:lnTo>
                  <a:pt x="242746" y="510896"/>
                </a:lnTo>
                <a:lnTo>
                  <a:pt x="286999" y="492183"/>
                </a:lnTo>
                <a:lnTo>
                  <a:pt x="328078" y="468798"/>
                </a:lnTo>
                <a:lnTo>
                  <a:pt x="365651" y="441134"/>
                </a:lnTo>
                <a:lnTo>
                  <a:pt x="399387" y="409584"/>
                </a:lnTo>
                <a:lnTo>
                  <a:pt x="428953" y="374542"/>
                </a:lnTo>
                <a:lnTo>
                  <a:pt x="454019" y="336401"/>
                </a:lnTo>
                <a:lnTo>
                  <a:pt x="474251" y="295555"/>
                </a:lnTo>
                <a:lnTo>
                  <a:pt x="489319" y="252396"/>
                </a:lnTo>
                <a:lnTo>
                  <a:pt x="498891" y="207318"/>
                </a:lnTo>
                <a:lnTo>
                  <a:pt x="502635" y="160715"/>
                </a:lnTo>
                <a:lnTo>
                  <a:pt x="500219" y="112980"/>
                </a:lnTo>
                <a:lnTo>
                  <a:pt x="495632" y="83905"/>
                </a:lnTo>
                <a:lnTo>
                  <a:pt x="488707" y="55300"/>
                </a:lnTo>
                <a:lnTo>
                  <a:pt x="479481" y="27290"/>
                </a:lnTo>
                <a:lnTo>
                  <a:pt x="467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4423" rIns="0" bIns="0" rtlCol="0">
            <a:spAutoFit/>
          </a:bodyPr>
          <a:lstStyle/>
          <a:p>
            <a:pPr marL="1036764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Cloud</a:t>
            </a: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36604" y="1731010"/>
            <a:ext cx="1088854" cy="58889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703445" y="6115913"/>
            <a:ext cx="1402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[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Smart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Sprayer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]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74214" y="5093589"/>
            <a:ext cx="1357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[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NPK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Detector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]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66858" y="6140297"/>
            <a:ext cx="1419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[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Drone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Sprayer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]</a:t>
            </a:r>
            <a:endParaRPr sz="1600">
              <a:latin typeface="Carlito"/>
              <a:cs typeface="Carlito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1644" y="0"/>
            <a:ext cx="4989576" cy="49743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35609" y="2137917"/>
            <a:ext cx="9106535" cy="4607560"/>
            <a:chOff x="435609" y="2137917"/>
            <a:chExt cx="9106535" cy="4607560"/>
          </a:xfrm>
        </p:grpSpPr>
        <p:sp>
          <p:nvSpPr>
            <p:cNvPr id="4" name="object 4"/>
            <p:cNvSpPr/>
            <p:nvPr/>
          </p:nvSpPr>
          <p:spPr>
            <a:xfrm>
              <a:off x="441959" y="2144267"/>
              <a:ext cx="9093835" cy="4594860"/>
            </a:xfrm>
            <a:custGeom>
              <a:avLst/>
              <a:gdLst/>
              <a:ahLst/>
              <a:cxnLst/>
              <a:rect l="l" t="t" r="r" b="b"/>
              <a:pathLst>
                <a:path w="9093835" h="4594859">
                  <a:moveTo>
                    <a:pt x="8354568" y="0"/>
                  </a:moveTo>
                  <a:lnTo>
                    <a:pt x="765657" y="0"/>
                  </a:lnTo>
                  <a:lnTo>
                    <a:pt x="717236" y="1506"/>
                  </a:lnTo>
                  <a:lnTo>
                    <a:pt x="669615" y="5967"/>
                  </a:lnTo>
                  <a:lnTo>
                    <a:pt x="622884" y="13291"/>
                  </a:lnTo>
                  <a:lnTo>
                    <a:pt x="577133" y="23390"/>
                  </a:lnTo>
                  <a:lnTo>
                    <a:pt x="532451" y="36173"/>
                  </a:lnTo>
                  <a:lnTo>
                    <a:pt x="488928" y="51552"/>
                  </a:lnTo>
                  <a:lnTo>
                    <a:pt x="446654" y="69435"/>
                  </a:lnTo>
                  <a:lnTo>
                    <a:pt x="405718" y="89733"/>
                  </a:lnTo>
                  <a:lnTo>
                    <a:pt x="366211" y="112357"/>
                  </a:lnTo>
                  <a:lnTo>
                    <a:pt x="328221" y="137217"/>
                  </a:lnTo>
                  <a:lnTo>
                    <a:pt x="291839" y="164223"/>
                  </a:lnTo>
                  <a:lnTo>
                    <a:pt x="257154" y="193285"/>
                  </a:lnTo>
                  <a:lnTo>
                    <a:pt x="224256" y="224313"/>
                  </a:lnTo>
                  <a:lnTo>
                    <a:pt x="193235" y="257219"/>
                  </a:lnTo>
                  <a:lnTo>
                    <a:pt x="164179" y="291911"/>
                  </a:lnTo>
                  <a:lnTo>
                    <a:pt x="137180" y="328301"/>
                  </a:lnTo>
                  <a:lnTo>
                    <a:pt x="112327" y="366299"/>
                  </a:lnTo>
                  <a:lnTo>
                    <a:pt x="89709" y="405814"/>
                  </a:lnTo>
                  <a:lnTo>
                    <a:pt x="69416" y="446757"/>
                  </a:lnTo>
                  <a:lnTo>
                    <a:pt x="51537" y="489039"/>
                  </a:lnTo>
                  <a:lnTo>
                    <a:pt x="36163" y="532569"/>
                  </a:lnTo>
                  <a:lnTo>
                    <a:pt x="23384" y="577259"/>
                  </a:lnTo>
                  <a:lnTo>
                    <a:pt x="13288" y="623017"/>
                  </a:lnTo>
                  <a:lnTo>
                    <a:pt x="5965" y="669755"/>
                  </a:lnTo>
                  <a:lnTo>
                    <a:pt x="1506" y="717382"/>
                  </a:lnTo>
                  <a:lnTo>
                    <a:pt x="0" y="765810"/>
                  </a:lnTo>
                  <a:lnTo>
                    <a:pt x="0" y="3829037"/>
                  </a:lnTo>
                  <a:lnTo>
                    <a:pt x="1506" y="3877468"/>
                  </a:lnTo>
                  <a:lnTo>
                    <a:pt x="5965" y="3925099"/>
                  </a:lnTo>
                  <a:lnTo>
                    <a:pt x="13288" y="3971840"/>
                  </a:lnTo>
                  <a:lnTo>
                    <a:pt x="23384" y="4017601"/>
                  </a:lnTo>
                  <a:lnTo>
                    <a:pt x="36163" y="4062292"/>
                  </a:lnTo>
                  <a:lnTo>
                    <a:pt x="51537" y="4105825"/>
                  </a:lnTo>
                  <a:lnTo>
                    <a:pt x="69416" y="4148108"/>
                  </a:lnTo>
                  <a:lnTo>
                    <a:pt x="89709" y="4189052"/>
                  </a:lnTo>
                  <a:lnTo>
                    <a:pt x="112327" y="4228568"/>
                  </a:lnTo>
                  <a:lnTo>
                    <a:pt x="137180" y="4266566"/>
                  </a:lnTo>
                  <a:lnTo>
                    <a:pt x="164179" y="4302956"/>
                  </a:lnTo>
                  <a:lnTo>
                    <a:pt x="193235" y="4337648"/>
                  </a:lnTo>
                  <a:lnTo>
                    <a:pt x="224256" y="4370554"/>
                  </a:lnTo>
                  <a:lnTo>
                    <a:pt x="257154" y="4401582"/>
                  </a:lnTo>
                  <a:lnTo>
                    <a:pt x="291839" y="4430643"/>
                  </a:lnTo>
                  <a:lnTo>
                    <a:pt x="328221" y="4457648"/>
                  </a:lnTo>
                  <a:lnTo>
                    <a:pt x="366211" y="4482507"/>
                  </a:lnTo>
                  <a:lnTo>
                    <a:pt x="405718" y="4505131"/>
                  </a:lnTo>
                  <a:lnTo>
                    <a:pt x="446654" y="4525428"/>
                  </a:lnTo>
                  <a:lnTo>
                    <a:pt x="488928" y="4543310"/>
                  </a:lnTo>
                  <a:lnTo>
                    <a:pt x="532451" y="4558688"/>
                  </a:lnTo>
                  <a:lnTo>
                    <a:pt x="577133" y="4571470"/>
                  </a:lnTo>
                  <a:lnTo>
                    <a:pt x="622884" y="4581569"/>
                  </a:lnTo>
                  <a:lnTo>
                    <a:pt x="669615" y="4588893"/>
                  </a:lnTo>
                  <a:lnTo>
                    <a:pt x="717236" y="4593353"/>
                  </a:lnTo>
                  <a:lnTo>
                    <a:pt x="765657" y="4594860"/>
                  </a:lnTo>
                  <a:lnTo>
                    <a:pt x="8409035" y="4594762"/>
                  </a:lnTo>
                  <a:lnTo>
                    <a:pt x="8462052" y="4594336"/>
                  </a:lnTo>
                  <a:lnTo>
                    <a:pt x="8513529" y="4593386"/>
                  </a:lnTo>
                  <a:lnTo>
                    <a:pt x="8563375" y="4591714"/>
                  </a:lnTo>
                  <a:lnTo>
                    <a:pt x="8611500" y="4589122"/>
                  </a:lnTo>
                  <a:lnTo>
                    <a:pt x="8657813" y="4585415"/>
                  </a:lnTo>
                  <a:lnTo>
                    <a:pt x="8702225" y="4580393"/>
                  </a:lnTo>
                  <a:lnTo>
                    <a:pt x="8744645" y="4573861"/>
                  </a:lnTo>
                  <a:lnTo>
                    <a:pt x="8784983" y="4565620"/>
                  </a:lnTo>
                  <a:lnTo>
                    <a:pt x="8823148" y="4555474"/>
                  </a:lnTo>
                  <a:lnTo>
                    <a:pt x="8892599" y="4528676"/>
                  </a:lnTo>
                  <a:lnTo>
                    <a:pt x="8952277" y="4491890"/>
                  </a:lnTo>
                  <a:lnTo>
                    <a:pt x="9001458" y="4443537"/>
                  </a:lnTo>
                  <a:lnTo>
                    <a:pt x="9039419" y="4382039"/>
                  </a:lnTo>
                  <a:lnTo>
                    <a:pt x="9053967" y="4345868"/>
                  </a:lnTo>
                  <a:lnTo>
                    <a:pt x="9065440" y="4305818"/>
                  </a:lnTo>
                  <a:lnTo>
                    <a:pt x="9073746" y="4261694"/>
                  </a:lnTo>
                  <a:lnTo>
                    <a:pt x="9078796" y="4213297"/>
                  </a:lnTo>
                  <a:lnTo>
                    <a:pt x="9080500" y="4160431"/>
                  </a:lnTo>
                  <a:lnTo>
                    <a:pt x="9080566" y="4029905"/>
                  </a:lnTo>
                  <a:lnTo>
                    <a:pt x="9093708" y="527177"/>
                  </a:lnTo>
                  <a:lnTo>
                    <a:pt x="9091931" y="473804"/>
                  </a:lnTo>
                  <a:lnTo>
                    <a:pt x="9086672" y="423939"/>
                  </a:lnTo>
                  <a:lnTo>
                    <a:pt x="9078032" y="377478"/>
                  </a:lnTo>
                  <a:lnTo>
                    <a:pt x="9066116" y="334313"/>
                  </a:lnTo>
                  <a:lnTo>
                    <a:pt x="9051026" y="294339"/>
                  </a:lnTo>
                  <a:lnTo>
                    <a:pt x="9032866" y="257451"/>
                  </a:lnTo>
                  <a:lnTo>
                    <a:pt x="9011740" y="223543"/>
                  </a:lnTo>
                  <a:lnTo>
                    <a:pt x="8987750" y="192509"/>
                  </a:lnTo>
                  <a:lnTo>
                    <a:pt x="8961000" y="164243"/>
                  </a:lnTo>
                  <a:lnTo>
                    <a:pt x="8931594" y="138640"/>
                  </a:lnTo>
                  <a:lnTo>
                    <a:pt x="8899634" y="115594"/>
                  </a:lnTo>
                  <a:lnTo>
                    <a:pt x="8865224" y="94999"/>
                  </a:lnTo>
                  <a:lnTo>
                    <a:pt x="8828467" y="76750"/>
                  </a:lnTo>
                  <a:lnTo>
                    <a:pt x="8789467" y="60740"/>
                  </a:lnTo>
                  <a:lnTo>
                    <a:pt x="8748327" y="46864"/>
                  </a:lnTo>
                  <a:lnTo>
                    <a:pt x="8705151" y="35017"/>
                  </a:lnTo>
                  <a:lnTo>
                    <a:pt x="8660041" y="25092"/>
                  </a:lnTo>
                  <a:lnTo>
                    <a:pt x="8613101" y="16985"/>
                  </a:lnTo>
                  <a:lnTo>
                    <a:pt x="8564434" y="10588"/>
                  </a:lnTo>
                  <a:lnTo>
                    <a:pt x="8514144" y="5797"/>
                  </a:lnTo>
                  <a:lnTo>
                    <a:pt x="8462334" y="2506"/>
                  </a:lnTo>
                  <a:lnTo>
                    <a:pt x="8409107" y="608"/>
                  </a:lnTo>
                  <a:lnTo>
                    <a:pt x="8354568" y="0"/>
                  </a:lnTo>
                  <a:close/>
                </a:path>
              </a:pathLst>
            </a:custGeom>
            <a:solidFill>
              <a:srgbClr val="90A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1959" y="2144267"/>
              <a:ext cx="9093835" cy="4594860"/>
            </a:xfrm>
            <a:custGeom>
              <a:avLst/>
              <a:gdLst/>
              <a:ahLst/>
              <a:cxnLst/>
              <a:rect l="l" t="t" r="r" b="b"/>
              <a:pathLst>
                <a:path w="9093835" h="4594859">
                  <a:moveTo>
                    <a:pt x="0" y="765810"/>
                  </a:moveTo>
                  <a:lnTo>
                    <a:pt x="1506" y="717382"/>
                  </a:lnTo>
                  <a:lnTo>
                    <a:pt x="5965" y="669755"/>
                  </a:lnTo>
                  <a:lnTo>
                    <a:pt x="13288" y="623017"/>
                  </a:lnTo>
                  <a:lnTo>
                    <a:pt x="23384" y="577259"/>
                  </a:lnTo>
                  <a:lnTo>
                    <a:pt x="36163" y="532569"/>
                  </a:lnTo>
                  <a:lnTo>
                    <a:pt x="51537" y="489039"/>
                  </a:lnTo>
                  <a:lnTo>
                    <a:pt x="69416" y="446757"/>
                  </a:lnTo>
                  <a:lnTo>
                    <a:pt x="89709" y="405814"/>
                  </a:lnTo>
                  <a:lnTo>
                    <a:pt x="112327" y="366299"/>
                  </a:lnTo>
                  <a:lnTo>
                    <a:pt x="137180" y="328301"/>
                  </a:lnTo>
                  <a:lnTo>
                    <a:pt x="164179" y="291911"/>
                  </a:lnTo>
                  <a:lnTo>
                    <a:pt x="193235" y="257219"/>
                  </a:lnTo>
                  <a:lnTo>
                    <a:pt x="224256" y="224313"/>
                  </a:lnTo>
                  <a:lnTo>
                    <a:pt x="257154" y="193285"/>
                  </a:lnTo>
                  <a:lnTo>
                    <a:pt x="291839" y="164223"/>
                  </a:lnTo>
                  <a:lnTo>
                    <a:pt x="328221" y="137217"/>
                  </a:lnTo>
                  <a:lnTo>
                    <a:pt x="366211" y="112357"/>
                  </a:lnTo>
                  <a:lnTo>
                    <a:pt x="405718" y="89733"/>
                  </a:lnTo>
                  <a:lnTo>
                    <a:pt x="446654" y="69435"/>
                  </a:lnTo>
                  <a:lnTo>
                    <a:pt x="488928" y="51552"/>
                  </a:lnTo>
                  <a:lnTo>
                    <a:pt x="532451" y="36173"/>
                  </a:lnTo>
                  <a:lnTo>
                    <a:pt x="577133" y="23390"/>
                  </a:lnTo>
                  <a:lnTo>
                    <a:pt x="622884" y="13291"/>
                  </a:lnTo>
                  <a:lnTo>
                    <a:pt x="669615" y="5967"/>
                  </a:lnTo>
                  <a:lnTo>
                    <a:pt x="717236" y="1506"/>
                  </a:lnTo>
                  <a:lnTo>
                    <a:pt x="765657" y="0"/>
                  </a:lnTo>
                  <a:lnTo>
                    <a:pt x="8354568" y="0"/>
                  </a:lnTo>
                  <a:lnTo>
                    <a:pt x="8409107" y="608"/>
                  </a:lnTo>
                  <a:lnTo>
                    <a:pt x="8462334" y="2506"/>
                  </a:lnTo>
                  <a:lnTo>
                    <a:pt x="8514144" y="5797"/>
                  </a:lnTo>
                  <a:lnTo>
                    <a:pt x="8564434" y="10588"/>
                  </a:lnTo>
                  <a:lnTo>
                    <a:pt x="8613101" y="16985"/>
                  </a:lnTo>
                  <a:lnTo>
                    <a:pt x="8660041" y="25092"/>
                  </a:lnTo>
                  <a:lnTo>
                    <a:pt x="8705151" y="35017"/>
                  </a:lnTo>
                  <a:lnTo>
                    <a:pt x="8748327" y="46864"/>
                  </a:lnTo>
                  <a:lnTo>
                    <a:pt x="8789467" y="60740"/>
                  </a:lnTo>
                  <a:lnTo>
                    <a:pt x="8828467" y="76750"/>
                  </a:lnTo>
                  <a:lnTo>
                    <a:pt x="8865224" y="94999"/>
                  </a:lnTo>
                  <a:lnTo>
                    <a:pt x="8899634" y="115594"/>
                  </a:lnTo>
                  <a:lnTo>
                    <a:pt x="8931594" y="138640"/>
                  </a:lnTo>
                  <a:lnTo>
                    <a:pt x="8961000" y="164243"/>
                  </a:lnTo>
                  <a:lnTo>
                    <a:pt x="8987750" y="192509"/>
                  </a:lnTo>
                  <a:lnTo>
                    <a:pt x="9011740" y="223543"/>
                  </a:lnTo>
                  <a:lnTo>
                    <a:pt x="9032866" y="257451"/>
                  </a:lnTo>
                  <a:lnTo>
                    <a:pt x="9051026" y="294339"/>
                  </a:lnTo>
                  <a:lnTo>
                    <a:pt x="9066116" y="334313"/>
                  </a:lnTo>
                  <a:lnTo>
                    <a:pt x="9078032" y="377478"/>
                  </a:lnTo>
                  <a:lnTo>
                    <a:pt x="9086672" y="423939"/>
                  </a:lnTo>
                  <a:lnTo>
                    <a:pt x="9091931" y="473804"/>
                  </a:lnTo>
                  <a:lnTo>
                    <a:pt x="9093708" y="527177"/>
                  </a:lnTo>
                  <a:lnTo>
                    <a:pt x="9093700" y="570048"/>
                  </a:lnTo>
                  <a:lnTo>
                    <a:pt x="9093677" y="613561"/>
                  </a:lnTo>
                  <a:lnTo>
                    <a:pt x="9093641" y="657698"/>
                  </a:lnTo>
                  <a:lnTo>
                    <a:pt x="9093590" y="702439"/>
                  </a:lnTo>
                  <a:lnTo>
                    <a:pt x="9093525" y="747766"/>
                  </a:lnTo>
                  <a:lnTo>
                    <a:pt x="9093448" y="793661"/>
                  </a:lnTo>
                  <a:lnTo>
                    <a:pt x="9093357" y="840106"/>
                  </a:lnTo>
                  <a:lnTo>
                    <a:pt x="9093255" y="887083"/>
                  </a:lnTo>
                  <a:lnTo>
                    <a:pt x="9093140" y="934573"/>
                  </a:lnTo>
                  <a:lnTo>
                    <a:pt x="9093014" y="982557"/>
                  </a:lnTo>
                  <a:lnTo>
                    <a:pt x="9092877" y="1031018"/>
                  </a:lnTo>
                  <a:lnTo>
                    <a:pt x="9092729" y="1079937"/>
                  </a:lnTo>
                  <a:lnTo>
                    <a:pt x="9092571" y="1129296"/>
                  </a:lnTo>
                  <a:lnTo>
                    <a:pt x="9092404" y="1179076"/>
                  </a:lnTo>
                  <a:lnTo>
                    <a:pt x="9092227" y="1229260"/>
                  </a:lnTo>
                  <a:lnTo>
                    <a:pt x="9092041" y="1279828"/>
                  </a:lnTo>
                  <a:lnTo>
                    <a:pt x="9091846" y="1330763"/>
                  </a:lnTo>
                  <a:lnTo>
                    <a:pt x="9091644" y="1382046"/>
                  </a:lnTo>
                  <a:lnTo>
                    <a:pt x="9091434" y="1433659"/>
                  </a:lnTo>
                  <a:lnTo>
                    <a:pt x="9091216" y="1485583"/>
                  </a:lnTo>
                  <a:lnTo>
                    <a:pt x="9090992" y="1537801"/>
                  </a:lnTo>
                  <a:lnTo>
                    <a:pt x="9090762" y="1590293"/>
                  </a:lnTo>
                  <a:lnTo>
                    <a:pt x="9090525" y="1643042"/>
                  </a:lnTo>
                  <a:lnTo>
                    <a:pt x="9090283" y="1696029"/>
                  </a:lnTo>
                  <a:lnTo>
                    <a:pt x="9090036" y="1749237"/>
                  </a:lnTo>
                  <a:lnTo>
                    <a:pt x="9089784" y="1802645"/>
                  </a:lnTo>
                  <a:lnTo>
                    <a:pt x="9089528" y="1856237"/>
                  </a:lnTo>
                  <a:lnTo>
                    <a:pt x="9089269" y="1909994"/>
                  </a:lnTo>
                  <a:lnTo>
                    <a:pt x="9089005" y="1963898"/>
                  </a:lnTo>
                  <a:lnTo>
                    <a:pt x="9088739" y="2017930"/>
                  </a:lnTo>
                  <a:lnTo>
                    <a:pt x="9088470" y="2072072"/>
                  </a:lnTo>
                  <a:lnTo>
                    <a:pt x="9088200" y="2126305"/>
                  </a:lnTo>
                  <a:lnTo>
                    <a:pt x="9087927" y="2180612"/>
                  </a:lnTo>
                  <a:lnTo>
                    <a:pt x="9087653" y="2234974"/>
                  </a:lnTo>
                  <a:lnTo>
                    <a:pt x="9087379" y="2289372"/>
                  </a:lnTo>
                  <a:lnTo>
                    <a:pt x="9087104" y="2343789"/>
                  </a:lnTo>
                  <a:lnTo>
                    <a:pt x="9086828" y="2398206"/>
                  </a:lnTo>
                  <a:lnTo>
                    <a:pt x="9086554" y="2452605"/>
                  </a:lnTo>
                  <a:lnTo>
                    <a:pt x="9086280" y="2506967"/>
                  </a:lnTo>
                  <a:lnTo>
                    <a:pt x="9086007" y="2561274"/>
                  </a:lnTo>
                  <a:lnTo>
                    <a:pt x="9085737" y="2615507"/>
                  </a:lnTo>
                  <a:lnTo>
                    <a:pt x="9085468" y="2669649"/>
                  </a:lnTo>
                  <a:lnTo>
                    <a:pt x="9085202" y="2723682"/>
                  </a:lnTo>
                  <a:lnTo>
                    <a:pt x="9084938" y="2777585"/>
                  </a:lnTo>
                  <a:lnTo>
                    <a:pt x="9084679" y="2831343"/>
                  </a:lnTo>
                  <a:lnTo>
                    <a:pt x="9084423" y="2884935"/>
                  </a:lnTo>
                  <a:lnTo>
                    <a:pt x="9084171" y="2938345"/>
                  </a:lnTo>
                  <a:lnTo>
                    <a:pt x="9083924" y="2991552"/>
                  </a:lnTo>
                  <a:lnTo>
                    <a:pt x="9083682" y="3044540"/>
                  </a:lnTo>
                  <a:lnTo>
                    <a:pt x="9083445" y="3097290"/>
                  </a:lnTo>
                  <a:lnTo>
                    <a:pt x="9083215" y="3149783"/>
                  </a:lnTo>
                  <a:lnTo>
                    <a:pt x="9082991" y="3202001"/>
                  </a:lnTo>
                  <a:lnTo>
                    <a:pt x="9082773" y="3253926"/>
                  </a:lnTo>
                  <a:lnTo>
                    <a:pt x="9082563" y="3305540"/>
                  </a:lnTo>
                  <a:lnTo>
                    <a:pt x="9082361" y="3356824"/>
                  </a:lnTo>
                  <a:lnTo>
                    <a:pt x="9082166" y="3407759"/>
                  </a:lnTo>
                  <a:lnTo>
                    <a:pt x="9081980" y="3458329"/>
                  </a:lnTo>
                  <a:lnTo>
                    <a:pt x="9081803" y="3508513"/>
                  </a:lnTo>
                  <a:lnTo>
                    <a:pt x="9081636" y="3558294"/>
                  </a:lnTo>
                  <a:lnTo>
                    <a:pt x="9081478" y="3607654"/>
                  </a:lnTo>
                  <a:lnTo>
                    <a:pt x="9081330" y="3656574"/>
                  </a:lnTo>
                  <a:lnTo>
                    <a:pt x="9081193" y="3705036"/>
                  </a:lnTo>
                  <a:lnTo>
                    <a:pt x="9081067" y="3753022"/>
                  </a:lnTo>
                  <a:lnTo>
                    <a:pt x="9080952" y="3800513"/>
                  </a:lnTo>
                  <a:lnTo>
                    <a:pt x="9080850" y="3847491"/>
                  </a:lnTo>
                  <a:lnTo>
                    <a:pt x="9080759" y="3893937"/>
                  </a:lnTo>
                  <a:lnTo>
                    <a:pt x="9080682" y="3939834"/>
                  </a:lnTo>
                  <a:lnTo>
                    <a:pt x="9080617" y="3985163"/>
                  </a:lnTo>
                  <a:lnTo>
                    <a:pt x="9080566" y="4029905"/>
                  </a:lnTo>
                  <a:lnTo>
                    <a:pt x="9080530" y="4074043"/>
                  </a:lnTo>
                  <a:lnTo>
                    <a:pt x="9080507" y="4117557"/>
                  </a:lnTo>
                  <a:lnTo>
                    <a:pt x="9080500" y="4160431"/>
                  </a:lnTo>
                  <a:lnTo>
                    <a:pt x="9078796" y="4213297"/>
                  </a:lnTo>
                  <a:lnTo>
                    <a:pt x="9073746" y="4261694"/>
                  </a:lnTo>
                  <a:lnTo>
                    <a:pt x="9065440" y="4305818"/>
                  </a:lnTo>
                  <a:lnTo>
                    <a:pt x="9053967" y="4345868"/>
                  </a:lnTo>
                  <a:lnTo>
                    <a:pt x="9039419" y="4382039"/>
                  </a:lnTo>
                  <a:lnTo>
                    <a:pt x="9001458" y="4443537"/>
                  </a:lnTo>
                  <a:lnTo>
                    <a:pt x="8952277" y="4491890"/>
                  </a:lnTo>
                  <a:lnTo>
                    <a:pt x="8892599" y="4528676"/>
                  </a:lnTo>
                  <a:lnTo>
                    <a:pt x="8823148" y="4555474"/>
                  </a:lnTo>
                  <a:lnTo>
                    <a:pt x="8784983" y="4565620"/>
                  </a:lnTo>
                  <a:lnTo>
                    <a:pt x="8744645" y="4573861"/>
                  </a:lnTo>
                  <a:lnTo>
                    <a:pt x="8702225" y="4580393"/>
                  </a:lnTo>
                  <a:lnTo>
                    <a:pt x="8657813" y="4585415"/>
                  </a:lnTo>
                  <a:lnTo>
                    <a:pt x="8611500" y="4589122"/>
                  </a:lnTo>
                  <a:lnTo>
                    <a:pt x="8563375" y="4591714"/>
                  </a:lnTo>
                  <a:lnTo>
                    <a:pt x="8513529" y="4593386"/>
                  </a:lnTo>
                  <a:lnTo>
                    <a:pt x="8462052" y="4594336"/>
                  </a:lnTo>
                  <a:lnTo>
                    <a:pt x="8409035" y="4594762"/>
                  </a:lnTo>
                  <a:lnTo>
                    <a:pt x="8354568" y="4594860"/>
                  </a:lnTo>
                  <a:lnTo>
                    <a:pt x="765657" y="4594860"/>
                  </a:lnTo>
                  <a:lnTo>
                    <a:pt x="717236" y="4593353"/>
                  </a:lnTo>
                  <a:lnTo>
                    <a:pt x="669615" y="4588893"/>
                  </a:lnTo>
                  <a:lnTo>
                    <a:pt x="622884" y="4581569"/>
                  </a:lnTo>
                  <a:lnTo>
                    <a:pt x="577133" y="4571470"/>
                  </a:lnTo>
                  <a:lnTo>
                    <a:pt x="532451" y="4558688"/>
                  </a:lnTo>
                  <a:lnTo>
                    <a:pt x="488928" y="4543310"/>
                  </a:lnTo>
                  <a:lnTo>
                    <a:pt x="446654" y="4525428"/>
                  </a:lnTo>
                  <a:lnTo>
                    <a:pt x="405718" y="4505131"/>
                  </a:lnTo>
                  <a:lnTo>
                    <a:pt x="366211" y="4482507"/>
                  </a:lnTo>
                  <a:lnTo>
                    <a:pt x="328221" y="4457648"/>
                  </a:lnTo>
                  <a:lnTo>
                    <a:pt x="291839" y="4430643"/>
                  </a:lnTo>
                  <a:lnTo>
                    <a:pt x="257154" y="4401582"/>
                  </a:lnTo>
                  <a:lnTo>
                    <a:pt x="224256" y="4370554"/>
                  </a:lnTo>
                  <a:lnTo>
                    <a:pt x="193235" y="4337648"/>
                  </a:lnTo>
                  <a:lnTo>
                    <a:pt x="164179" y="4302956"/>
                  </a:lnTo>
                  <a:lnTo>
                    <a:pt x="137180" y="4266566"/>
                  </a:lnTo>
                  <a:lnTo>
                    <a:pt x="112327" y="4228568"/>
                  </a:lnTo>
                  <a:lnTo>
                    <a:pt x="89709" y="4189052"/>
                  </a:lnTo>
                  <a:lnTo>
                    <a:pt x="69416" y="4148108"/>
                  </a:lnTo>
                  <a:lnTo>
                    <a:pt x="51537" y="4105825"/>
                  </a:lnTo>
                  <a:lnTo>
                    <a:pt x="36163" y="4062292"/>
                  </a:lnTo>
                  <a:lnTo>
                    <a:pt x="23384" y="4017601"/>
                  </a:lnTo>
                  <a:lnTo>
                    <a:pt x="13288" y="3971840"/>
                  </a:lnTo>
                  <a:lnTo>
                    <a:pt x="5965" y="3925099"/>
                  </a:lnTo>
                  <a:lnTo>
                    <a:pt x="1506" y="3877468"/>
                  </a:lnTo>
                  <a:lnTo>
                    <a:pt x="0" y="3829037"/>
                  </a:lnTo>
                  <a:lnTo>
                    <a:pt x="0" y="765810"/>
                  </a:lnTo>
                  <a:close/>
                </a:path>
              </a:pathLst>
            </a:custGeom>
            <a:ln w="12700">
              <a:solidFill>
                <a:srgbClr val="394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51790" y="112521"/>
            <a:ext cx="10438765" cy="1889125"/>
            <a:chOff x="351790" y="112521"/>
            <a:chExt cx="10438765" cy="1889125"/>
          </a:xfrm>
        </p:grpSpPr>
        <p:sp>
          <p:nvSpPr>
            <p:cNvPr id="7" name="object 7"/>
            <p:cNvSpPr/>
            <p:nvPr/>
          </p:nvSpPr>
          <p:spPr>
            <a:xfrm>
              <a:off x="358140" y="118871"/>
              <a:ext cx="10426065" cy="1876425"/>
            </a:xfrm>
            <a:custGeom>
              <a:avLst/>
              <a:gdLst/>
              <a:ahLst/>
              <a:cxnLst/>
              <a:rect l="l" t="t" r="r" b="b"/>
              <a:pathLst>
                <a:path w="10426065" h="1876425">
                  <a:moveTo>
                    <a:pt x="10113010" y="0"/>
                  </a:moveTo>
                  <a:lnTo>
                    <a:pt x="312674" y="0"/>
                  </a:lnTo>
                  <a:lnTo>
                    <a:pt x="266470" y="3389"/>
                  </a:lnTo>
                  <a:lnTo>
                    <a:pt x="222370" y="13235"/>
                  </a:lnTo>
                  <a:lnTo>
                    <a:pt x="180859" y="29055"/>
                  </a:lnTo>
                  <a:lnTo>
                    <a:pt x="142421" y="50364"/>
                  </a:lnTo>
                  <a:lnTo>
                    <a:pt x="107538" y="76681"/>
                  </a:lnTo>
                  <a:lnTo>
                    <a:pt x="76694" y="107522"/>
                  </a:lnTo>
                  <a:lnTo>
                    <a:pt x="50374" y="142404"/>
                  </a:lnTo>
                  <a:lnTo>
                    <a:pt x="29061" y="180843"/>
                  </a:lnTo>
                  <a:lnTo>
                    <a:pt x="13238" y="222356"/>
                  </a:lnTo>
                  <a:lnTo>
                    <a:pt x="3390" y="266461"/>
                  </a:lnTo>
                  <a:lnTo>
                    <a:pt x="0" y="312674"/>
                  </a:lnTo>
                  <a:lnTo>
                    <a:pt x="0" y="1563369"/>
                  </a:lnTo>
                  <a:lnTo>
                    <a:pt x="3390" y="1609582"/>
                  </a:lnTo>
                  <a:lnTo>
                    <a:pt x="13238" y="1653687"/>
                  </a:lnTo>
                  <a:lnTo>
                    <a:pt x="29061" y="1695200"/>
                  </a:lnTo>
                  <a:lnTo>
                    <a:pt x="50374" y="1733639"/>
                  </a:lnTo>
                  <a:lnTo>
                    <a:pt x="76694" y="1768521"/>
                  </a:lnTo>
                  <a:lnTo>
                    <a:pt x="107538" y="1799362"/>
                  </a:lnTo>
                  <a:lnTo>
                    <a:pt x="142421" y="1825679"/>
                  </a:lnTo>
                  <a:lnTo>
                    <a:pt x="180859" y="1846988"/>
                  </a:lnTo>
                  <a:lnTo>
                    <a:pt x="222370" y="1862808"/>
                  </a:lnTo>
                  <a:lnTo>
                    <a:pt x="266470" y="1872654"/>
                  </a:lnTo>
                  <a:lnTo>
                    <a:pt x="312674" y="1876043"/>
                  </a:lnTo>
                  <a:lnTo>
                    <a:pt x="10113010" y="1876043"/>
                  </a:lnTo>
                  <a:lnTo>
                    <a:pt x="10159222" y="1872654"/>
                  </a:lnTo>
                  <a:lnTo>
                    <a:pt x="10203327" y="1862808"/>
                  </a:lnTo>
                  <a:lnTo>
                    <a:pt x="10244840" y="1846988"/>
                  </a:lnTo>
                  <a:lnTo>
                    <a:pt x="10283279" y="1825679"/>
                  </a:lnTo>
                  <a:lnTo>
                    <a:pt x="10318161" y="1799362"/>
                  </a:lnTo>
                  <a:lnTo>
                    <a:pt x="10349002" y="1768521"/>
                  </a:lnTo>
                  <a:lnTo>
                    <a:pt x="10375319" y="1733639"/>
                  </a:lnTo>
                  <a:lnTo>
                    <a:pt x="10396628" y="1695200"/>
                  </a:lnTo>
                  <a:lnTo>
                    <a:pt x="10412448" y="1653687"/>
                  </a:lnTo>
                  <a:lnTo>
                    <a:pt x="10422294" y="1609582"/>
                  </a:lnTo>
                  <a:lnTo>
                    <a:pt x="10425684" y="1563369"/>
                  </a:lnTo>
                  <a:lnTo>
                    <a:pt x="10425684" y="312674"/>
                  </a:lnTo>
                  <a:lnTo>
                    <a:pt x="10422294" y="266461"/>
                  </a:lnTo>
                  <a:lnTo>
                    <a:pt x="10412448" y="222356"/>
                  </a:lnTo>
                  <a:lnTo>
                    <a:pt x="10396628" y="180843"/>
                  </a:lnTo>
                  <a:lnTo>
                    <a:pt x="10375319" y="142404"/>
                  </a:lnTo>
                  <a:lnTo>
                    <a:pt x="10349002" y="107522"/>
                  </a:lnTo>
                  <a:lnTo>
                    <a:pt x="10318161" y="76681"/>
                  </a:lnTo>
                  <a:lnTo>
                    <a:pt x="10283279" y="50364"/>
                  </a:lnTo>
                  <a:lnTo>
                    <a:pt x="10244840" y="29055"/>
                  </a:lnTo>
                  <a:lnTo>
                    <a:pt x="10203327" y="13235"/>
                  </a:lnTo>
                  <a:lnTo>
                    <a:pt x="10159222" y="3389"/>
                  </a:lnTo>
                  <a:lnTo>
                    <a:pt x="10113010" y="0"/>
                  </a:lnTo>
                  <a:close/>
                </a:path>
              </a:pathLst>
            </a:custGeom>
            <a:solidFill>
              <a:srgbClr val="90A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8140" y="118871"/>
              <a:ext cx="10426065" cy="1876425"/>
            </a:xfrm>
            <a:custGeom>
              <a:avLst/>
              <a:gdLst/>
              <a:ahLst/>
              <a:cxnLst/>
              <a:rect l="l" t="t" r="r" b="b"/>
              <a:pathLst>
                <a:path w="10426065" h="1876425">
                  <a:moveTo>
                    <a:pt x="0" y="312674"/>
                  </a:moveTo>
                  <a:lnTo>
                    <a:pt x="3390" y="266461"/>
                  </a:lnTo>
                  <a:lnTo>
                    <a:pt x="13238" y="222356"/>
                  </a:lnTo>
                  <a:lnTo>
                    <a:pt x="29061" y="180843"/>
                  </a:lnTo>
                  <a:lnTo>
                    <a:pt x="50374" y="142404"/>
                  </a:lnTo>
                  <a:lnTo>
                    <a:pt x="76694" y="107522"/>
                  </a:lnTo>
                  <a:lnTo>
                    <a:pt x="107538" y="76681"/>
                  </a:lnTo>
                  <a:lnTo>
                    <a:pt x="142421" y="50364"/>
                  </a:lnTo>
                  <a:lnTo>
                    <a:pt x="180859" y="29055"/>
                  </a:lnTo>
                  <a:lnTo>
                    <a:pt x="222370" y="13235"/>
                  </a:lnTo>
                  <a:lnTo>
                    <a:pt x="266470" y="3389"/>
                  </a:lnTo>
                  <a:lnTo>
                    <a:pt x="312674" y="0"/>
                  </a:lnTo>
                  <a:lnTo>
                    <a:pt x="10113010" y="0"/>
                  </a:lnTo>
                  <a:lnTo>
                    <a:pt x="10159222" y="3389"/>
                  </a:lnTo>
                  <a:lnTo>
                    <a:pt x="10203327" y="13235"/>
                  </a:lnTo>
                  <a:lnTo>
                    <a:pt x="10244840" y="29055"/>
                  </a:lnTo>
                  <a:lnTo>
                    <a:pt x="10283279" y="50364"/>
                  </a:lnTo>
                  <a:lnTo>
                    <a:pt x="10318161" y="76681"/>
                  </a:lnTo>
                  <a:lnTo>
                    <a:pt x="10349002" y="107522"/>
                  </a:lnTo>
                  <a:lnTo>
                    <a:pt x="10375319" y="142404"/>
                  </a:lnTo>
                  <a:lnTo>
                    <a:pt x="10396628" y="180843"/>
                  </a:lnTo>
                  <a:lnTo>
                    <a:pt x="10412448" y="222356"/>
                  </a:lnTo>
                  <a:lnTo>
                    <a:pt x="10422294" y="266461"/>
                  </a:lnTo>
                  <a:lnTo>
                    <a:pt x="10425684" y="312674"/>
                  </a:lnTo>
                  <a:lnTo>
                    <a:pt x="10425684" y="1563369"/>
                  </a:lnTo>
                  <a:lnTo>
                    <a:pt x="10422294" y="1609582"/>
                  </a:lnTo>
                  <a:lnTo>
                    <a:pt x="10412448" y="1653687"/>
                  </a:lnTo>
                  <a:lnTo>
                    <a:pt x="10396628" y="1695200"/>
                  </a:lnTo>
                  <a:lnTo>
                    <a:pt x="10375319" y="1733639"/>
                  </a:lnTo>
                  <a:lnTo>
                    <a:pt x="10349002" y="1768521"/>
                  </a:lnTo>
                  <a:lnTo>
                    <a:pt x="10318161" y="1799362"/>
                  </a:lnTo>
                  <a:lnTo>
                    <a:pt x="10283279" y="1825679"/>
                  </a:lnTo>
                  <a:lnTo>
                    <a:pt x="10244840" y="1846988"/>
                  </a:lnTo>
                  <a:lnTo>
                    <a:pt x="10203327" y="1862808"/>
                  </a:lnTo>
                  <a:lnTo>
                    <a:pt x="10159222" y="1872654"/>
                  </a:lnTo>
                  <a:lnTo>
                    <a:pt x="10113010" y="1876043"/>
                  </a:lnTo>
                  <a:lnTo>
                    <a:pt x="312674" y="1876043"/>
                  </a:lnTo>
                  <a:lnTo>
                    <a:pt x="266470" y="1872654"/>
                  </a:lnTo>
                  <a:lnTo>
                    <a:pt x="222370" y="1862808"/>
                  </a:lnTo>
                  <a:lnTo>
                    <a:pt x="180859" y="1846988"/>
                  </a:lnTo>
                  <a:lnTo>
                    <a:pt x="142421" y="1825679"/>
                  </a:lnTo>
                  <a:lnTo>
                    <a:pt x="107538" y="1799362"/>
                  </a:lnTo>
                  <a:lnTo>
                    <a:pt x="76694" y="1768521"/>
                  </a:lnTo>
                  <a:lnTo>
                    <a:pt x="50374" y="1733639"/>
                  </a:lnTo>
                  <a:lnTo>
                    <a:pt x="29061" y="1695200"/>
                  </a:lnTo>
                  <a:lnTo>
                    <a:pt x="13238" y="1653687"/>
                  </a:lnTo>
                  <a:lnTo>
                    <a:pt x="3390" y="1609582"/>
                  </a:lnTo>
                  <a:lnTo>
                    <a:pt x="0" y="1563369"/>
                  </a:lnTo>
                  <a:lnTo>
                    <a:pt x="0" y="312674"/>
                  </a:lnTo>
                  <a:close/>
                </a:path>
              </a:pathLst>
            </a:custGeom>
            <a:ln w="12700">
              <a:solidFill>
                <a:srgbClr val="394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4548" y="269747"/>
              <a:ext cx="1591310" cy="1559560"/>
            </a:xfrm>
            <a:custGeom>
              <a:avLst/>
              <a:gdLst/>
              <a:ahLst/>
              <a:cxnLst/>
              <a:rect l="l" t="t" r="r" b="b"/>
              <a:pathLst>
                <a:path w="1591310" h="1559560">
                  <a:moveTo>
                    <a:pt x="1331214" y="0"/>
                  </a:moveTo>
                  <a:lnTo>
                    <a:pt x="259842" y="0"/>
                  </a:lnTo>
                  <a:lnTo>
                    <a:pt x="213134" y="4186"/>
                  </a:lnTo>
                  <a:lnTo>
                    <a:pt x="169173" y="16255"/>
                  </a:lnTo>
                  <a:lnTo>
                    <a:pt x="128693" y="35475"/>
                  </a:lnTo>
                  <a:lnTo>
                    <a:pt x="92427" y="61110"/>
                  </a:lnTo>
                  <a:lnTo>
                    <a:pt x="61110" y="92427"/>
                  </a:lnTo>
                  <a:lnTo>
                    <a:pt x="35475" y="128693"/>
                  </a:lnTo>
                  <a:lnTo>
                    <a:pt x="16256" y="169173"/>
                  </a:lnTo>
                  <a:lnTo>
                    <a:pt x="4186" y="213134"/>
                  </a:lnTo>
                  <a:lnTo>
                    <a:pt x="0" y="259841"/>
                  </a:lnTo>
                  <a:lnTo>
                    <a:pt x="0" y="1299210"/>
                  </a:lnTo>
                  <a:lnTo>
                    <a:pt x="4186" y="1345917"/>
                  </a:lnTo>
                  <a:lnTo>
                    <a:pt x="16256" y="1389878"/>
                  </a:lnTo>
                  <a:lnTo>
                    <a:pt x="35475" y="1430358"/>
                  </a:lnTo>
                  <a:lnTo>
                    <a:pt x="61110" y="1466624"/>
                  </a:lnTo>
                  <a:lnTo>
                    <a:pt x="92427" y="1497941"/>
                  </a:lnTo>
                  <a:lnTo>
                    <a:pt x="128693" y="1523576"/>
                  </a:lnTo>
                  <a:lnTo>
                    <a:pt x="169173" y="1542796"/>
                  </a:lnTo>
                  <a:lnTo>
                    <a:pt x="213134" y="1554865"/>
                  </a:lnTo>
                  <a:lnTo>
                    <a:pt x="259842" y="1559052"/>
                  </a:lnTo>
                  <a:lnTo>
                    <a:pt x="1331214" y="1559052"/>
                  </a:lnTo>
                  <a:lnTo>
                    <a:pt x="1377921" y="1554865"/>
                  </a:lnTo>
                  <a:lnTo>
                    <a:pt x="1421882" y="1542796"/>
                  </a:lnTo>
                  <a:lnTo>
                    <a:pt x="1462362" y="1523576"/>
                  </a:lnTo>
                  <a:lnTo>
                    <a:pt x="1498628" y="1497941"/>
                  </a:lnTo>
                  <a:lnTo>
                    <a:pt x="1529945" y="1466624"/>
                  </a:lnTo>
                  <a:lnTo>
                    <a:pt x="1555580" y="1430358"/>
                  </a:lnTo>
                  <a:lnTo>
                    <a:pt x="1574800" y="1389878"/>
                  </a:lnTo>
                  <a:lnTo>
                    <a:pt x="1586869" y="1345917"/>
                  </a:lnTo>
                  <a:lnTo>
                    <a:pt x="1591056" y="1299210"/>
                  </a:lnTo>
                  <a:lnTo>
                    <a:pt x="1591056" y="259841"/>
                  </a:lnTo>
                  <a:lnTo>
                    <a:pt x="1586869" y="213134"/>
                  </a:lnTo>
                  <a:lnTo>
                    <a:pt x="1574799" y="169173"/>
                  </a:lnTo>
                  <a:lnTo>
                    <a:pt x="1555580" y="128693"/>
                  </a:lnTo>
                  <a:lnTo>
                    <a:pt x="1529945" y="92427"/>
                  </a:lnTo>
                  <a:lnTo>
                    <a:pt x="1498628" y="61110"/>
                  </a:lnTo>
                  <a:lnTo>
                    <a:pt x="1462362" y="35475"/>
                  </a:lnTo>
                  <a:lnTo>
                    <a:pt x="1421882" y="16255"/>
                  </a:lnTo>
                  <a:lnTo>
                    <a:pt x="1377921" y="4186"/>
                  </a:lnTo>
                  <a:lnTo>
                    <a:pt x="1331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4548" y="269747"/>
              <a:ext cx="1591310" cy="1559560"/>
            </a:xfrm>
            <a:custGeom>
              <a:avLst/>
              <a:gdLst/>
              <a:ahLst/>
              <a:cxnLst/>
              <a:rect l="l" t="t" r="r" b="b"/>
              <a:pathLst>
                <a:path w="1591310" h="1559560">
                  <a:moveTo>
                    <a:pt x="0" y="259841"/>
                  </a:moveTo>
                  <a:lnTo>
                    <a:pt x="4186" y="213134"/>
                  </a:lnTo>
                  <a:lnTo>
                    <a:pt x="16256" y="169173"/>
                  </a:lnTo>
                  <a:lnTo>
                    <a:pt x="35475" y="128693"/>
                  </a:lnTo>
                  <a:lnTo>
                    <a:pt x="61110" y="92427"/>
                  </a:lnTo>
                  <a:lnTo>
                    <a:pt x="92427" y="61110"/>
                  </a:lnTo>
                  <a:lnTo>
                    <a:pt x="128693" y="35475"/>
                  </a:lnTo>
                  <a:lnTo>
                    <a:pt x="169173" y="16255"/>
                  </a:lnTo>
                  <a:lnTo>
                    <a:pt x="213134" y="4186"/>
                  </a:lnTo>
                  <a:lnTo>
                    <a:pt x="259842" y="0"/>
                  </a:lnTo>
                  <a:lnTo>
                    <a:pt x="1331214" y="0"/>
                  </a:lnTo>
                  <a:lnTo>
                    <a:pt x="1377921" y="4186"/>
                  </a:lnTo>
                  <a:lnTo>
                    <a:pt x="1421882" y="16255"/>
                  </a:lnTo>
                  <a:lnTo>
                    <a:pt x="1462362" y="35475"/>
                  </a:lnTo>
                  <a:lnTo>
                    <a:pt x="1498628" y="61110"/>
                  </a:lnTo>
                  <a:lnTo>
                    <a:pt x="1529945" y="92427"/>
                  </a:lnTo>
                  <a:lnTo>
                    <a:pt x="1555580" y="128693"/>
                  </a:lnTo>
                  <a:lnTo>
                    <a:pt x="1574799" y="169173"/>
                  </a:lnTo>
                  <a:lnTo>
                    <a:pt x="1586869" y="213134"/>
                  </a:lnTo>
                  <a:lnTo>
                    <a:pt x="1591056" y="259841"/>
                  </a:lnTo>
                  <a:lnTo>
                    <a:pt x="1591056" y="1299210"/>
                  </a:lnTo>
                  <a:lnTo>
                    <a:pt x="1586869" y="1345917"/>
                  </a:lnTo>
                  <a:lnTo>
                    <a:pt x="1574800" y="1389878"/>
                  </a:lnTo>
                  <a:lnTo>
                    <a:pt x="1555580" y="1430358"/>
                  </a:lnTo>
                  <a:lnTo>
                    <a:pt x="1529945" y="1466624"/>
                  </a:lnTo>
                  <a:lnTo>
                    <a:pt x="1498628" y="1497941"/>
                  </a:lnTo>
                  <a:lnTo>
                    <a:pt x="1462362" y="1523576"/>
                  </a:lnTo>
                  <a:lnTo>
                    <a:pt x="1421882" y="1542796"/>
                  </a:lnTo>
                  <a:lnTo>
                    <a:pt x="1377921" y="1554865"/>
                  </a:lnTo>
                  <a:lnTo>
                    <a:pt x="1331214" y="1559052"/>
                  </a:lnTo>
                  <a:lnTo>
                    <a:pt x="259842" y="1559052"/>
                  </a:lnTo>
                  <a:lnTo>
                    <a:pt x="213134" y="1554865"/>
                  </a:lnTo>
                  <a:lnTo>
                    <a:pt x="169173" y="1542796"/>
                  </a:lnTo>
                  <a:lnTo>
                    <a:pt x="128693" y="1523576"/>
                  </a:lnTo>
                  <a:lnTo>
                    <a:pt x="92427" y="1497941"/>
                  </a:lnTo>
                  <a:lnTo>
                    <a:pt x="61110" y="1466624"/>
                  </a:lnTo>
                  <a:lnTo>
                    <a:pt x="35475" y="1430358"/>
                  </a:lnTo>
                  <a:lnTo>
                    <a:pt x="16256" y="1389878"/>
                  </a:lnTo>
                  <a:lnTo>
                    <a:pt x="4186" y="1345917"/>
                  </a:lnTo>
                  <a:lnTo>
                    <a:pt x="0" y="1299210"/>
                  </a:lnTo>
                  <a:lnTo>
                    <a:pt x="0" y="25984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0163" y="579501"/>
            <a:ext cx="839469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rlito"/>
                <a:cs typeface="Carlito"/>
              </a:rPr>
              <a:t>SENSOR</a:t>
            </a:r>
            <a:endParaRPr sz="1400">
              <a:latin typeface="Carlito"/>
              <a:cs typeface="Carlito"/>
            </a:endParaRPr>
          </a:p>
          <a:p>
            <a:pPr marL="12700" marR="5080" algn="ctr">
              <a:lnSpc>
                <a:spcPct val="100000"/>
              </a:lnSpc>
            </a:pPr>
            <a:r>
              <a:rPr sz="1400" dirty="0">
                <a:latin typeface="Carlito"/>
                <a:cs typeface="Carlito"/>
              </a:rPr>
              <a:t>detects</a:t>
            </a:r>
            <a:r>
              <a:rPr sz="1400" spc="-65" dirty="0">
                <a:latin typeface="Carlito"/>
                <a:cs typeface="Carlito"/>
              </a:rPr>
              <a:t> </a:t>
            </a:r>
            <a:r>
              <a:rPr sz="1400" spc="-25" dirty="0">
                <a:latin typeface="Carlito"/>
                <a:cs typeface="Carlito"/>
              </a:rPr>
              <a:t>the </a:t>
            </a:r>
            <a:r>
              <a:rPr sz="1400" spc="-10" dirty="0">
                <a:latin typeface="Carlito"/>
                <a:cs typeface="Carlito"/>
              </a:rPr>
              <a:t>parameter value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34841" y="217677"/>
            <a:ext cx="1604010" cy="1572260"/>
            <a:chOff x="3434841" y="217677"/>
            <a:chExt cx="1604010" cy="1572260"/>
          </a:xfrm>
        </p:grpSpPr>
        <p:sp>
          <p:nvSpPr>
            <p:cNvPr id="13" name="object 13"/>
            <p:cNvSpPr/>
            <p:nvPr/>
          </p:nvSpPr>
          <p:spPr>
            <a:xfrm>
              <a:off x="3441191" y="224027"/>
              <a:ext cx="1591310" cy="1559560"/>
            </a:xfrm>
            <a:custGeom>
              <a:avLst/>
              <a:gdLst/>
              <a:ahLst/>
              <a:cxnLst/>
              <a:rect l="l" t="t" r="r" b="b"/>
              <a:pathLst>
                <a:path w="1591310" h="1559560">
                  <a:moveTo>
                    <a:pt x="1331214" y="0"/>
                  </a:moveTo>
                  <a:lnTo>
                    <a:pt x="259842" y="0"/>
                  </a:lnTo>
                  <a:lnTo>
                    <a:pt x="213134" y="4186"/>
                  </a:lnTo>
                  <a:lnTo>
                    <a:pt x="169173" y="16255"/>
                  </a:lnTo>
                  <a:lnTo>
                    <a:pt x="128693" y="35475"/>
                  </a:lnTo>
                  <a:lnTo>
                    <a:pt x="92427" y="61110"/>
                  </a:lnTo>
                  <a:lnTo>
                    <a:pt x="61110" y="92427"/>
                  </a:lnTo>
                  <a:lnTo>
                    <a:pt x="35475" y="128693"/>
                  </a:lnTo>
                  <a:lnTo>
                    <a:pt x="16255" y="169173"/>
                  </a:lnTo>
                  <a:lnTo>
                    <a:pt x="4186" y="213134"/>
                  </a:lnTo>
                  <a:lnTo>
                    <a:pt x="0" y="259842"/>
                  </a:lnTo>
                  <a:lnTo>
                    <a:pt x="0" y="1299210"/>
                  </a:lnTo>
                  <a:lnTo>
                    <a:pt x="4186" y="1345917"/>
                  </a:lnTo>
                  <a:lnTo>
                    <a:pt x="16255" y="1389878"/>
                  </a:lnTo>
                  <a:lnTo>
                    <a:pt x="35475" y="1430358"/>
                  </a:lnTo>
                  <a:lnTo>
                    <a:pt x="61110" y="1466624"/>
                  </a:lnTo>
                  <a:lnTo>
                    <a:pt x="92427" y="1497941"/>
                  </a:lnTo>
                  <a:lnTo>
                    <a:pt x="128693" y="1523576"/>
                  </a:lnTo>
                  <a:lnTo>
                    <a:pt x="169173" y="1542796"/>
                  </a:lnTo>
                  <a:lnTo>
                    <a:pt x="213134" y="1554865"/>
                  </a:lnTo>
                  <a:lnTo>
                    <a:pt x="259842" y="1559052"/>
                  </a:lnTo>
                  <a:lnTo>
                    <a:pt x="1331214" y="1559052"/>
                  </a:lnTo>
                  <a:lnTo>
                    <a:pt x="1377921" y="1554865"/>
                  </a:lnTo>
                  <a:lnTo>
                    <a:pt x="1421882" y="1542796"/>
                  </a:lnTo>
                  <a:lnTo>
                    <a:pt x="1462362" y="1523576"/>
                  </a:lnTo>
                  <a:lnTo>
                    <a:pt x="1498628" y="1497941"/>
                  </a:lnTo>
                  <a:lnTo>
                    <a:pt x="1529945" y="1466624"/>
                  </a:lnTo>
                  <a:lnTo>
                    <a:pt x="1555580" y="1430358"/>
                  </a:lnTo>
                  <a:lnTo>
                    <a:pt x="1574800" y="1389878"/>
                  </a:lnTo>
                  <a:lnTo>
                    <a:pt x="1586869" y="1345917"/>
                  </a:lnTo>
                  <a:lnTo>
                    <a:pt x="1591056" y="1299210"/>
                  </a:lnTo>
                  <a:lnTo>
                    <a:pt x="1591056" y="259842"/>
                  </a:lnTo>
                  <a:lnTo>
                    <a:pt x="1586869" y="213134"/>
                  </a:lnTo>
                  <a:lnTo>
                    <a:pt x="1574800" y="169173"/>
                  </a:lnTo>
                  <a:lnTo>
                    <a:pt x="1555580" y="128693"/>
                  </a:lnTo>
                  <a:lnTo>
                    <a:pt x="1529945" y="92427"/>
                  </a:lnTo>
                  <a:lnTo>
                    <a:pt x="1498628" y="61110"/>
                  </a:lnTo>
                  <a:lnTo>
                    <a:pt x="1462362" y="35475"/>
                  </a:lnTo>
                  <a:lnTo>
                    <a:pt x="1421882" y="16255"/>
                  </a:lnTo>
                  <a:lnTo>
                    <a:pt x="1377921" y="4186"/>
                  </a:lnTo>
                  <a:lnTo>
                    <a:pt x="1331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41191" y="224027"/>
              <a:ext cx="1591310" cy="1559560"/>
            </a:xfrm>
            <a:custGeom>
              <a:avLst/>
              <a:gdLst/>
              <a:ahLst/>
              <a:cxnLst/>
              <a:rect l="l" t="t" r="r" b="b"/>
              <a:pathLst>
                <a:path w="1591310" h="1559560">
                  <a:moveTo>
                    <a:pt x="0" y="259842"/>
                  </a:moveTo>
                  <a:lnTo>
                    <a:pt x="4186" y="213134"/>
                  </a:lnTo>
                  <a:lnTo>
                    <a:pt x="16255" y="169173"/>
                  </a:lnTo>
                  <a:lnTo>
                    <a:pt x="35475" y="128693"/>
                  </a:lnTo>
                  <a:lnTo>
                    <a:pt x="61110" y="92427"/>
                  </a:lnTo>
                  <a:lnTo>
                    <a:pt x="92427" y="61110"/>
                  </a:lnTo>
                  <a:lnTo>
                    <a:pt x="128693" y="35475"/>
                  </a:lnTo>
                  <a:lnTo>
                    <a:pt x="169173" y="16255"/>
                  </a:lnTo>
                  <a:lnTo>
                    <a:pt x="213134" y="4186"/>
                  </a:lnTo>
                  <a:lnTo>
                    <a:pt x="259842" y="0"/>
                  </a:lnTo>
                  <a:lnTo>
                    <a:pt x="1331214" y="0"/>
                  </a:lnTo>
                  <a:lnTo>
                    <a:pt x="1377921" y="4186"/>
                  </a:lnTo>
                  <a:lnTo>
                    <a:pt x="1421882" y="16255"/>
                  </a:lnTo>
                  <a:lnTo>
                    <a:pt x="1462362" y="35475"/>
                  </a:lnTo>
                  <a:lnTo>
                    <a:pt x="1498628" y="61110"/>
                  </a:lnTo>
                  <a:lnTo>
                    <a:pt x="1529945" y="92427"/>
                  </a:lnTo>
                  <a:lnTo>
                    <a:pt x="1555580" y="128693"/>
                  </a:lnTo>
                  <a:lnTo>
                    <a:pt x="1574800" y="169173"/>
                  </a:lnTo>
                  <a:lnTo>
                    <a:pt x="1586869" y="213134"/>
                  </a:lnTo>
                  <a:lnTo>
                    <a:pt x="1591056" y="259842"/>
                  </a:lnTo>
                  <a:lnTo>
                    <a:pt x="1591056" y="1299210"/>
                  </a:lnTo>
                  <a:lnTo>
                    <a:pt x="1586869" y="1345917"/>
                  </a:lnTo>
                  <a:lnTo>
                    <a:pt x="1574800" y="1389878"/>
                  </a:lnTo>
                  <a:lnTo>
                    <a:pt x="1555580" y="1430358"/>
                  </a:lnTo>
                  <a:lnTo>
                    <a:pt x="1529945" y="1466624"/>
                  </a:lnTo>
                  <a:lnTo>
                    <a:pt x="1498628" y="1497941"/>
                  </a:lnTo>
                  <a:lnTo>
                    <a:pt x="1462362" y="1523576"/>
                  </a:lnTo>
                  <a:lnTo>
                    <a:pt x="1421882" y="1542796"/>
                  </a:lnTo>
                  <a:lnTo>
                    <a:pt x="1377921" y="1554865"/>
                  </a:lnTo>
                  <a:lnTo>
                    <a:pt x="1331214" y="1559052"/>
                  </a:lnTo>
                  <a:lnTo>
                    <a:pt x="259842" y="1559052"/>
                  </a:lnTo>
                  <a:lnTo>
                    <a:pt x="213134" y="1554865"/>
                  </a:lnTo>
                  <a:lnTo>
                    <a:pt x="169173" y="1542796"/>
                  </a:lnTo>
                  <a:lnTo>
                    <a:pt x="128693" y="1523576"/>
                  </a:lnTo>
                  <a:lnTo>
                    <a:pt x="92427" y="1497941"/>
                  </a:lnTo>
                  <a:lnTo>
                    <a:pt x="61110" y="1466624"/>
                  </a:lnTo>
                  <a:lnTo>
                    <a:pt x="35475" y="1430358"/>
                  </a:lnTo>
                  <a:lnTo>
                    <a:pt x="16255" y="1389878"/>
                  </a:lnTo>
                  <a:lnTo>
                    <a:pt x="4186" y="1345917"/>
                  </a:lnTo>
                  <a:lnTo>
                    <a:pt x="0" y="1299210"/>
                  </a:lnTo>
                  <a:lnTo>
                    <a:pt x="0" y="25984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59885" y="562482"/>
            <a:ext cx="115379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rlito"/>
                <a:cs typeface="Carlito"/>
              </a:rPr>
              <a:t>ESP32</a:t>
            </a:r>
            <a:endParaRPr sz="1400">
              <a:latin typeface="Carlito"/>
              <a:cs typeface="Carlito"/>
            </a:endParaRPr>
          </a:p>
          <a:p>
            <a:pPr marL="12065" marR="5080" algn="ctr">
              <a:lnSpc>
                <a:spcPct val="100000"/>
              </a:lnSpc>
            </a:pPr>
            <a:r>
              <a:rPr sz="1400" spc="-10" dirty="0">
                <a:latin typeface="Carlito"/>
                <a:cs typeface="Carlito"/>
              </a:rPr>
              <a:t>Microcontroller interface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25" dirty="0">
                <a:latin typeface="Carlito"/>
                <a:cs typeface="Carlito"/>
              </a:rPr>
              <a:t>the </a:t>
            </a:r>
            <a:r>
              <a:rPr sz="1400" dirty="0">
                <a:latin typeface="Carlito"/>
                <a:cs typeface="Carlito"/>
              </a:rPr>
              <a:t>sensor</a:t>
            </a:r>
            <a:r>
              <a:rPr sz="1400" spc="-4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value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18250" y="228345"/>
            <a:ext cx="1602740" cy="1544320"/>
            <a:chOff x="6318250" y="228345"/>
            <a:chExt cx="1602740" cy="1544320"/>
          </a:xfrm>
        </p:grpSpPr>
        <p:sp>
          <p:nvSpPr>
            <p:cNvPr id="17" name="object 17"/>
            <p:cNvSpPr/>
            <p:nvPr/>
          </p:nvSpPr>
          <p:spPr>
            <a:xfrm>
              <a:off x="6324600" y="234695"/>
              <a:ext cx="1590040" cy="1531620"/>
            </a:xfrm>
            <a:custGeom>
              <a:avLst/>
              <a:gdLst/>
              <a:ahLst/>
              <a:cxnLst/>
              <a:rect l="l" t="t" r="r" b="b"/>
              <a:pathLst>
                <a:path w="1590040" h="1531620">
                  <a:moveTo>
                    <a:pt x="1334261" y="0"/>
                  </a:moveTo>
                  <a:lnTo>
                    <a:pt x="255270" y="0"/>
                  </a:lnTo>
                  <a:lnTo>
                    <a:pt x="209387" y="4113"/>
                  </a:lnTo>
                  <a:lnTo>
                    <a:pt x="166202" y="15971"/>
                  </a:lnTo>
                  <a:lnTo>
                    <a:pt x="126435" y="34854"/>
                  </a:lnTo>
                  <a:lnTo>
                    <a:pt x="90807" y="60040"/>
                  </a:lnTo>
                  <a:lnTo>
                    <a:pt x="60040" y="90807"/>
                  </a:lnTo>
                  <a:lnTo>
                    <a:pt x="34854" y="126435"/>
                  </a:lnTo>
                  <a:lnTo>
                    <a:pt x="15971" y="166202"/>
                  </a:lnTo>
                  <a:lnTo>
                    <a:pt x="4113" y="209387"/>
                  </a:lnTo>
                  <a:lnTo>
                    <a:pt x="0" y="255269"/>
                  </a:lnTo>
                  <a:lnTo>
                    <a:pt x="0" y="1276350"/>
                  </a:lnTo>
                  <a:lnTo>
                    <a:pt x="4113" y="1322232"/>
                  </a:lnTo>
                  <a:lnTo>
                    <a:pt x="15971" y="1365417"/>
                  </a:lnTo>
                  <a:lnTo>
                    <a:pt x="34854" y="1405184"/>
                  </a:lnTo>
                  <a:lnTo>
                    <a:pt x="60040" y="1440812"/>
                  </a:lnTo>
                  <a:lnTo>
                    <a:pt x="90807" y="1471579"/>
                  </a:lnTo>
                  <a:lnTo>
                    <a:pt x="126435" y="1496765"/>
                  </a:lnTo>
                  <a:lnTo>
                    <a:pt x="166202" y="1515648"/>
                  </a:lnTo>
                  <a:lnTo>
                    <a:pt x="209387" y="1527506"/>
                  </a:lnTo>
                  <a:lnTo>
                    <a:pt x="255270" y="1531619"/>
                  </a:lnTo>
                  <a:lnTo>
                    <a:pt x="1334261" y="1531619"/>
                  </a:lnTo>
                  <a:lnTo>
                    <a:pt x="1380144" y="1527506"/>
                  </a:lnTo>
                  <a:lnTo>
                    <a:pt x="1423329" y="1515648"/>
                  </a:lnTo>
                  <a:lnTo>
                    <a:pt x="1463096" y="1496765"/>
                  </a:lnTo>
                  <a:lnTo>
                    <a:pt x="1498724" y="1471579"/>
                  </a:lnTo>
                  <a:lnTo>
                    <a:pt x="1529491" y="1440812"/>
                  </a:lnTo>
                  <a:lnTo>
                    <a:pt x="1554677" y="1405184"/>
                  </a:lnTo>
                  <a:lnTo>
                    <a:pt x="1573560" y="1365417"/>
                  </a:lnTo>
                  <a:lnTo>
                    <a:pt x="1585418" y="1322232"/>
                  </a:lnTo>
                  <a:lnTo>
                    <a:pt x="1589531" y="1276350"/>
                  </a:lnTo>
                  <a:lnTo>
                    <a:pt x="1589531" y="255269"/>
                  </a:lnTo>
                  <a:lnTo>
                    <a:pt x="1585418" y="209387"/>
                  </a:lnTo>
                  <a:lnTo>
                    <a:pt x="1573560" y="166202"/>
                  </a:lnTo>
                  <a:lnTo>
                    <a:pt x="1554677" y="126435"/>
                  </a:lnTo>
                  <a:lnTo>
                    <a:pt x="1529491" y="90807"/>
                  </a:lnTo>
                  <a:lnTo>
                    <a:pt x="1498724" y="60040"/>
                  </a:lnTo>
                  <a:lnTo>
                    <a:pt x="1463096" y="34854"/>
                  </a:lnTo>
                  <a:lnTo>
                    <a:pt x="1423329" y="15971"/>
                  </a:lnTo>
                  <a:lnTo>
                    <a:pt x="1380144" y="4113"/>
                  </a:lnTo>
                  <a:lnTo>
                    <a:pt x="1334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24600" y="234695"/>
              <a:ext cx="1590040" cy="1531620"/>
            </a:xfrm>
            <a:custGeom>
              <a:avLst/>
              <a:gdLst/>
              <a:ahLst/>
              <a:cxnLst/>
              <a:rect l="l" t="t" r="r" b="b"/>
              <a:pathLst>
                <a:path w="1590040" h="1531620">
                  <a:moveTo>
                    <a:pt x="0" y="255269"/>
                  </a:moveTo>
                  <a:lnTo>
                    <a:pt x="4113" y="209387"/>
                  </a:lnTo>
                  <a:lnTo>
                    <a:pt x="15971" y="166202"/>
                  </a:lnTo>
                  <a:lnTo>
                    <a:pt x="34854" y="126435"/>
                  </a:lnTo>
                  <a:lnTo>
                    <a:pt x="60040" y="90807"/>
                  </a:lnTo>
                  <a:lnTo>
                    <a:pt x="90807" y="60040"/>
                  </a:lnTo>
                  <a:lnTo>
                    <a:pt x="126435" y="34854"/>
                  </a:lnTo>
                  <a:lnTo>
                    <a:pt x="166202" y="15971"/>
                  </a:lnTo>
                  <a:lnTo>
                    <a:pt x="209387" y="4113"/>
                  </a:lnTo>
                  <a:lnTo>
                    <a:pt x="255270" y="0"/>
                  </a:lnTo>
                  <a:lnTo>
                    <a:pt x="1334261" y="0"/>
                  </a:lnTo>
                  <a:lnTo>
                    <a:pt x="1380144" y="4113"/>
                  </a:lnTo>
                  <a:lnTo>
                    <a:pt x="1423329" y="15971"/>
                  </a:lnTo>
                  <a:lnTo>
                    <a:pt x="1463096" y="34854"/>
                  </a:lnTo>
                  <a:lnTo>
                    <a:pt x="1498724" y="60040"/>
                  </a:lnTo>
                  <a:lnTo>
                    <a:pt x="1529491" y="90807"/>
                  </a:lnTo>
                  <a:lnTo>
                    <a:pt x="1554677" y="126435"/>
                  </a:lnTo>
                  <a:lnTo>
                    <a:pt x="1573560" y="166202"/>
                  </a:lnTo>
                  <a:lnTo>
                    <a:pt x="1585418" y="209387"/>
                  </a:lnTo>
                  <a:lnTo>
                    <a:pt x="1589531" y="255269"/>
                  </a:lnTo>
                  <a:lnTo>
                    <a:pt x="1589531" y="1276350"/>
                  </a:lnTo>
                  <a:lnTo>
                    <a:pt x="1585418" y="1322232"/>
                  </a:lnTo>
                  <a:lnTo>
                    <a:pt x="1573560" y="1365417"/>
                  </a:lnTo>
                  <a:lnTo>
                    <a:pt x="1554677" y="1405184"/>
                  </a:lnTo>
                  <a:lnTo>
                    <a:pt x="1529491" y="1440812"/>
                  </a:lnTo>
                  <a:lnTo>
                    <a:pt x="1498724" y="1471579"/>
                  </a:lnTo>
                  <a:lnTo>
                    <a:pt x="1463096" y="1496765"/>
                  </a:lnTo>
                  <a:lnTo>
                    <a:pt x="1423329" y="1515648"/>
                  </a:lnTo>
                  <a:lnTo>
                    <a:pt x="1380144" y="1527506"/>
                  </a:lnTo>
                  <a:lnTo>
                    <a:pt x="1334261" y="1531619"/>
                  </a:lnTo>
                  <a:lnTo>
                    <a:pt x="255270" y="1531619"/>
                  </a:lnTo>
                  <a:lnTo>
                    <a:pt x="209387" y="1527506"/>
                  </a:lnTo>
                  <a:lnTo>
                    <a:pt x="166202" y="1515648"/>
                  </a:lnTo>
                  <a:lnTo>
                    <a:pt x="126435" y="1496765"/>
                  </a:lnTo>
                  <a:lnTo>
                    <a:pt x="90807" y="1471579"/>
                  </a:lnTo>
                  <a:lnTo>
                    <a:pt x="60040" y="1440812"/>
                  </a:lnTo>
                  <a:lnTo>
                    <a:pt x="34854" y="1405184"/>
                  </a:lnTo>
                  <a:lnTo>
                    <a:pt x="15971" y="1365417"/>
                  </a:lnTo>
                  <a:lnTo>
                    <a:pt x="4113" y="1322232"/>
                  </a:lnTo>
                  <a:lnTo>
                    <a:pt x="0" y="1276350"/>
                  </a:lnTo>
                  <a:lnTo>
                    <a:pt x="0" y="25526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93890" y="353059"/>
            <a:ext cx="124460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rlito"/>
                <a:cs typeface="Carlito"/>
              </a:rPr>
              <a:t>GPS+GSM</a:t>
            </a:r>
            <a:endParaRPr sz="1400">
              <a:latin typeface="Carlito"/>
              <a:cs typeface="Carlito"/>
            </a:endParaRPr>
          </a:p>
          <a:p>
            <a:pPr marL="12700" marR="5080" indent="635"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arlito"/>
                <a:cs typeface="Carlito"/>
              </a:rPr>
              <a:t>[module transmits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25" dirty="0">
                <a:latin typeface="Carlito"/>
                <a:cs typeface="Carlito"/>
              </a:rPr>
              <a:t>the </a:t>
            </a:r>
            <a:r>
              <a:rPr sz="1400" dirty="0">
                <a:latin typeface="Carlito"/>
                <a:cs typeface="Carlito"/>
              </a:rPr>
              <a:t>data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through</a:t>
            </a:r>
            <a:r>
              <a:rPr sz="1400" spc="-70" dirty="0">
                <a:latin typeface="Carlito"/>
                <a:cs typeface="Carlito"/>
              </a:rPr>
              <a:t> </a:t>
            </a:r>
            <a:r>
              <a:rPr sz="1400" spc="-25" dirty="0">
                <a:latin typeface="Carlito"/>
                <a:cs typeface="Carlito"/>
              </a:rPr>
              <a:t>the </a:t>
            </a:r>
            <a:r>
              <a:rPr sz="1400" dirty="0">
                <a:latin typeface="Carlito"/>
                <a:cs typeface="Carlito"/>
              </a:rPr>
              <a:t>4G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internet]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026397" y="246634"/>
            <a:ext cx="1604010" cy="1500505"/>
            <a:chOff x="9026397" y="246634"/>
            <a:chExt cx="1604010" cy="1500505"/>
          </a:xfrm>
        </p:grpSpPr>
        <p:sp>
          <p:nvSpPr>
            <p:cNvPr id="21" name="object 21"/>
            <p:cNvSpPr/>
            <p:nvPr/>
          </p:nvSpPr>
          <p:spPr>
            <a:xfrm>
              <a:off x="9032747" y="252984"/>
              <a:ext cx="1591310" cy="1487805"/>
            </a:xfrm>
            <a:custGeom>
              <a:avLst/>
              <a:gdLst/>
              <a:ahLst/>
              <a:cxnLst/>
              <a:rect l="l" t="t" r="r" b="b"/>
              <a:pathLst>
                <a:path w="1591309" h="1487805">
                  <a:moveTo>
                    <a:pt x="1343152" y="0"/>
                  </a:moveTo>
                  <a:lnTo>
                    <a:pt x="247903" y="0"/>
                  </a:lnTo>
                  <a:lnTo>
                    <a:pt x="197944" y="5036"/>
                  </a:lnTo>
                  <a:lnTo>
                    <a:pt x="151411" y="19482"/>
                  </a:lnTo>
                  <a:lnTo>
                    <a:pt x="109301" y="42340"/>
                  </a:lnTo>
                  <a:lnTo>
                    <a:pt x="72612" y="72612"/>
                  </a:lnTo>
                  <a:lnTo>
                    <a:pt x="42340" y="109301"/>
                  </a:lnTo>
                  <a:lnTo>
                    <a:pt x="19482" y="151411"/>
                  </a:lnTo>
                  <a:lnTo>
                    <a:pt x="5036" y="197944"/>
                  </a:lnTo>
                  <a:lnTo>
                    <a:pt x="0" y="247904"/>
                  </a:lnTo>
                  <a:lnTo>
                    <a:pt x="0" y="1239520"/>
                  </a:lnTo>
                  <a:lnTo>
                    <a:pt x="5036" y="1289479"/>
                  </a:lnTo>
                  <a:lnTo>
                    <a:pt x="19482" y="1336012"/>
                  </a:lnTo>
                  <a:lnTo>
                    <a:pt x="42340" y="1378122"/>
                  </a:lnTo>
                  <a:lnTo>
                    <a:pt x="72612" y="1414811"/>
                  </a:lnTo>
                  <a:lnTo>
                    <a:pt x="109301" y="1445083"/>
                  </a:lnTo>
                  <a:lnTo>
                    <a:pt x="151411" y="1467941"/>
                  </a:lnTo>
                  <a:lnTo>
                    <a:pt x="197944" y="1482387"/>
                  </a:lnTo>
                  <a:lnTo>
                    <a:pt x="247903" y="1487424"/>
                  </a:lnTo>
                  <a:lnTo>
                    <a:pt x="1343152" y="1487424"/>
                  </a:lnTo>
                  <a:lnTo>
                    <a:pt x="1393111" y="1482387"/>
                  </a:lnTo>
                  <a:lnTo>
                    <a:pt x="1439644" y="1467941"/>
                  </a:lnTo>
                  <a:lnTo>
                    <a:pt x="1481754" y="1445083"/>
                  </a:lnTo>
                  <a:lnTo>
                    <a:pt x="1518443" y="1414811"/>
                  </a:lnTo>
                  <a:lnTo>
                    <a:pt x="1548715" y="1378122"/>
                  </a:lnTo>
                  <a:lnTo>
                    <a:pt x="1571573" y="1336012"/>
                  </a:lnTo>
                  <a:lnTo>
                    <a:pt x="1586019" y="1289479"/>
                  </a:lnTo>
                  <a:lnTo>
                    <a:pt x="1591055" y="1239520"/>
                  </a:lnTo>
                  <a:lnTo>
                    <a:pt x="1591055" y="247904"/>
                  </a:lnTo>
                  <a:lnTo>
                    <a:pt x="1586019" y="197944"/>
                  </a:lnTo>
                  <a:lnTo>
                    <a:pt x="1571573" y="151411"/>
                  </a:lnTo>
                  <a:lnTo>
                    <a:pt x="1548715" y="109301"/>
                  </a:lnTo>
                  <a:lnTo>
                    <a:pt x="1518443" y="72612"/>
                  </a:lnTo>
                  <a:lnTo>
                    <a:pt x="1481754" y="42340"/>
                  </a:lnTo>
                  <a:lnTo>
                    <a:pt x="1439644" y="19482"/>
                  </a:lnTo>
                  <a:lnTo>
                    <a:pt x="1393111" y="5036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32747" y="252984"/>
              <a:ext cx="1591310" cy="1487805"/>
            </a:xfrm>
            <a:custGeom>
              <a:avLst/>
              <a:gdLst/>
              <a:ahLst/>
              <a:cxnLst/>
              <a:rect l="l" t="t" r="r" b="b"/>
              <a:pathLst>
                <a:path w="1591309" h="1487805">
                  <a:moveTo>
                    <a:pt x="0" y="247904"/>
                  </a:moveTo>
                  <a:lnTo>
                    <a:pt x="5036" y="197944"/>
                  </a:lnTo>
                  <a:lnTo>
                    <a:pt x="19482" y="151411"/>
                  </a:lnTo>
                  <a:lnTo>
                    <a:pt x="42340" y="109301"/>
                  </a:lnTo>
                  <a:lnTo>
                    <a:pt x="72612" y="72612"/>
                  </a:lnTo>
                  <a:lnTo>
                    <a:pt x="109301" y="42340"/>
                  </a:lnTo>
                  <a:lnTo>
                    <a:pt x="151411" y="19482"/>
                  </a:lnTo>
                  <a:lnTo>
                    <a:pt x="197944" y="5036"/>
                  </a:lnTo>
                  <a:lnTo>
                    <a:pt x="247903" y="0"/>
                  </a:lnTo>
                  <a:lnTo>
                    <a:pt x="1343152" y="0"/>
                  </a:lnTo>
                  <a:lnTo>
                    <a:pt x="1393111" y="5036"/>
                  </a:lnTo>
                  <a:lnTo>
                    <a:pt x="1439644" y="19482"/>
                  </a:lnTo>
                  <a:lnTo>
                    <a:pt x="1481754" y="42340"/>
                  </a:lnTo>
                  <a:lnTo>
                    <a:pt x="1518443" y="72612"/>
                  </a:lnTo>
                  <a:lnTo>
                    <a:pt x="1548715" y="109301"/>
                  </a:lnTo>
                  <a:lnTo>
                    <a:pt x="1571573" y="151411"/>
                  </a:lnTo>
                  <a:lnTo>
                    <a:pt x="1586019" y="197944"/>
                  </a:lnTo>
                  <a:lnTo>
                    <a:pt x="1591055" y="247904"/>
                  </a:lnTo>
                  <a:lnTo>
                    <a:pt x="1591055" y="1239520"/>
                  </a:lnTo>
                  <a:lnTo>
                    <a:pt x="1586019" y="1289479"/>
                  </a:lnTo>
                  <a:lnTo>
                    <a:pt x="1571573" y="1336012"/>
                  </a:lnTo>
                  <a:lnTo>
                    <a:pt x="1548715" y="1378122"/>
                  </a:lnTo>
                  <a:lnTo>
                    <a:pt x="1518443" y="1414811"/>
                  </a:lnTo>
                  <a:lnTo>
                    <a:pt x="1481754" y="1445083"/>
                  </a:lnTo>
                  <a:lnTo>
                    <a:pt x="1439644" y="1467941"/>
                  </a:lnTo>
                  <a:lnTo>
                    <a:pt x="1393111" y="1482387"/>
                  </a:lnTo>
                  <a:lnTo>
                    <a:pt x="1343152" y="1487424"/>
                  </a:lnTo>
                  <a:lnTo>
                    <a:pt x="247903" y="1487424"/>
                  </a:lnTo>
                  <a:lnTo>
                    <a:pt x="197944" y="1482387"/>
                  </a:lnTo>
                  <a:lnTo>
                    <a:pt x="151411" y="1467941"/>
                  </a:lnTo>
                  <a:lnTo>
                    <a:pt x="109301" y="1445083"/>
                  </a:lnTo>
                  <a:lnTo>
                    <a:pt x="72612" y="1414811"/>
                  </a:lnTo>
                  <a:lnTo>
                    <a:pt x="42340" y="1378122"/>
                  </a:lnTo>
                  <a:lnTo>
                    <a:pt x="19482" y="1336012"/>
                  </a:lnTo>
                  <a:lnTo>
                    <a:pt x="5036" y="1289479"/>
                  </a:lnTo>
                  <a:lnTo>
                    <a:pt x="0" y="1239520"/>
                  </a:lnTo>
                  <a:lnTo>
                    <a:pt x="0" y="2479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17811" y="344805"/>
            <a:ext cx="82423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rlito"/>
                <a:cs typeface="Carlito"/>
              </a:rPr>
              <a:t>CLOUD</a:t>
            </a:r>
            <a:endParaRPr sz="1400">
              <a:latin typeface="Carlito"/>
              <a:cs typeface="Carlito"/>
            </a:endParaRPr>
          </a:p>
          <a:p>
            <a:pPr marL="12700" marR="5080" algn="ctr">
              <a:lnSpc>
                <a:spcPct val="100000"/>
              </a:lnSpc>
            </a:pPr>
            <a:r>
              <a:rPr sz="1400" spc="-10" dirty="0">
                <a:latin typeface="Carlito"/>
                <a:cs typeface="Carlito"/>
              </a:rPr>
              <a:t>STORE</a:t>
            </a:r>
            <a:r>
              <a:rPr sz="1400" spc="-45" dirty="0">
                <a:latin typeface="Carlito"/>
                <a:cs typeface="Carlito"/>
              </a:rPr>
              <a:t> </a:t>
            </a:r>
            <a:r>
              <a:rPr sz="1400" spc="-20" dirty="0">
                <a:latin typeface="Carlito"/>
                <a:cs typeface="Carlito"/>
              </a:rPr>
              <a:t>[the </a:t>
            </a:r>
            <a:r>
              <a:rPr sz="1400" dirty="0">
                <a:latin typeface="Carlito"/>
                <a:cs typeface="Carlito"/>
              </a:rPr>
              <a:t>data</a:t>
            </a:r>
            <a:r>
              <a:rPr sz="1400" spc="-55" dirty="0">
                <a:latin typeface="Carlito"/>
                <a:cs typeface="Carlito"/>
              </a:rPr>
              <a:t> </a:t>
            </a:r>
            <a:r>
              <a:rPr sz="1400" spc="-25" dirty="0">
                <a:latin typeface="Carlito"/>
                <a:cs typeface="Carlito"/>
              </a:rPr>
              <a:t>and </a:t>
            </a:r>
            <a:r>
              <a:rPr sz="1400" dirty="0">
                <a:latin typeface="Carlito"/>
                <a:cs typeface="Carlito"/>
              </a:rPr>
              <a:t>pass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to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25" dirty="0">
                <a:latin typeface="Carlito"/>
                <a:cs typeface="Carlito"/>
              </a:rPr>
              <a:t>the </a:t>
            </a:r>
            <a:r>
              <a:rPr sz="1400" spc="-20" dirty="0">
                <a:latin typeface="Carlito"/>
                <a:cs typeface="Carlito"/>
              </a:rPr>
              <a:t>app]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385806" y="2595117"/>
            <a:ext cx="1463675" cy="902969"/>
            <a:chOff x="10385806" y="2595117"/>
            <a:chExt cx="1463675" cy="902969"/>
          </a:xfrm>
        </p:grpSpPr>
        <p:sp>
          <p:nvSpPr>
            <p:cNvPr id="25" name="object 25"/>
            <p:cNvSpPr/>
            <p:nvPr/>
          </p:nvSpPr>
          <p:spPr>
            <a:xfrm>
              <a:off x="10392156" y="2601467"/>
              <a:ext cx="1450975" cy="890269"/>
            </a:xfrm>
            <a:custGeom>
              <a:avLst/>
              <a:gdLst/>
              <a:ahLst/>
              <a:cxnLst/>
              <a:rect l="l" t="t" r="r" b="b"/>
              <a:pathLst>
                <a:path w="1450975" h="890270">
                  <a:moveTo>
                    <a:pt x="1302512" y="0"/>
                  </a:moveTo>
                  <a:lnTo>
                    <a:pt x="148336" y="0"/>
                  </a:lnTo>
                  <a:lnTo>
                    <a:pt x="101453" y="7563"/>
                  </a:lnTo>
                  <a:lnTo>
                    <a:pt x="60734" y="28622"/>
                  </a:lnTo>
                  <a:lnTo>
                    <a:pt x="28622" y="60734"/>
                  </a:lnTo>
                  <a:lnTo>
                    <a:pt x="7563" y="101453"/>
                  </a:lnTo>
                  <a:lnTo>
                    <a:pt x="0" y="148336"/>
                  </a:lnTo>
                  <a:lnTo>
                    <a:pt x="0" y="741680"/>
                  </a:lnTo>
                  <a:lnTo>
                    <a:pt x="7563" y="788562"/>
                  </a:lnTo>
                  <a:lnTo>
                    <a:pt x="28622" y="829281"/>
                  </a:lnTo>
                  <a:lnTo>
                    <a:pt x="60734" y="861393"/>
                  </a:lnTo>
                  <a:lnTo>
                    <a:pt x="101453" y="882452"/>
                  </a:lnTo>
                  <a:lnTo>
                    <a:pt x="148336" y="890016"/>
                  </a:lnTo>
                  <a:lnTo>
                    <a:pt x="1302512" y="890016"/>
                  </a:lnTo>
                  <a:lnTo>
                    <a:pt x="1349394" y="882452"/>
                  </a:lnTo>
                  <a:lnTo>
                    <a:pt x="1390113" y="861393"/>
                  </a:lnTo>
                  <a:lnTo>
                    <a:pt x="1422225" y="829281"/>
                  </a:lnTo>
                  <a:lnTo>
                    <a:pt x="1443284" y="788562"/>
                  </a:lnTo>
                  <a:lnTo>
                    <a:pt x="1450848" y="741680"/>
                  </a:lnTo>
                  <a:lnTo>
                    <a:pt x="1450848" y="148336"/>
                  </a:lnTo>
                  <a:lnTo>
                    <a:pt x="1443284" y="101453"/>
                  </a:lnTo>
                  <a:lnTo>
                    <a:pt x="1422225" y="60734"/>
                  </a:lnTo>
                  <a:lnTo>
                    <a:pt x="1390113" y="28622"/>
                  </a:lnTo>
                  <a:lnTo>
                    <a:pt x="1349394" y="7563"/>
                  </a:lnTo>
                  <a:lnTo>
                    <a:pt x="1302512" y="0"/>
                  </a:lnTo>
                  <a:close/>
                </a:path>
              </a:pathLst>
            </a:custGeom>
            <a:solidFill>
              <a:srgbClr val="5064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92156" y="2601467"/>
              <a:ext cx="1450975" cy="890269"/>
            </a:xfrm>
            <a:custGeom>
              <a:avLst/>
              <a:gdLst/>
              <a:ahLst/>
              <a:cxnLst/>
              <a:rect l="l" t="t" r="r" b="b"/>
              <a:pathLst>
                <a:path w="1450975" h="890270">
                  <a:moveTo>
                    <a:pt x="0" y="148336"/>
                  </a:moveTo>
                  <a:lnTo>
                    <a:pt x="7563" y="101453"/>
                  </a:lnTo>
                  <a:lnTo>
                    <a:pt x="28622" y="60734"/>
                  </a:lnTo>
                  <a:lnTo>
                    <a:pt x="60734" y="28622"/>
                  </a:lnTo>
                  <a:lnTo>
                    <a:pt x="101453" y="7563"/>
                  </a:lnTo>
                  <a:lnTo>
                    <a:pt x="148336" y="0"/>
                  </a:lnTo>
                  <a:lnTo>
                    <a:pt x="1302512" y="0"/>
                  </a:lnTo>
                  <a:lnTo>
                    <a:pt x="1349394" y="7563"/>
                  </a:lnTo>
                  <a:lnTo>
                    <a:pt x="1390113" y="28622"/>
                  </a:lnTo>
                  <a:lnTo>
                    <a:pt x="1422225" y="60734"/>
                  </a:lnTo>
                  <a:lnTo>
                    <a:pt x="1443284" y="101453"/>
                  </a:lnTo>
                  <a:lnTo>
                    <a:pt x="1450848" y="148336"/>
                  </a:lnTo>
                  <a:lnTo>
                    <a:pt x="1450848" y="741680"/>
                  </a:lnTo>
                  <a:lnTo>
                    <a:pt x="1443284" y="788562"/>
                  </a:lnTo>
                  <a:lnTo>
                    <a:pt x="1422225" y="829281"/>
                  </a:lnTo>
                  <a:lnTo>
                    <a:pt x="1390113" y="861393"/>
                  </a:lnTo>
                  <a:lnTo>
                    <a:pt x="1349394" y="882452"/>
                  </a:lnTo>
                  <a:lnTo>
                    <a:pt x="1302512" y="890016"/>
                  </a:lnTo>
                  <a:lnTo>
                    <a:pt x="148336" y="890016"/>
                  </a:lnTo>
                  <a:lnTo>
                    <a:pt x="101453" y="882452"/>
                  </a:lnTo>
                  <a:lnTo>
                    <a:pt x="60734" y="861393"/>
                  </a:lnTo>
                  <a:lnTo>
                    <a:pt x="28622" y="829281"/>
                  </a:lnTo>
                  <a:lnTo>
                    <a:pt x="7563" y="788562"/>
                  </a:lnTo>
                  <a:lnTo>
                    <a:pt x="0" y="741680"/>
                  </a:lnTo>
                  <a:lnTo>
                    <a:pt x="0" y="148336"/>
                  </a:lnTo>
                  <a:close/>
                </a:path>
              </a:pathLst>
            </a:custGeom>
            <a:ln w="12699">
              <a:solidFill>
                <a:srgbClr val="2836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671175" y="2747264"/>
            <a:ext cx="78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FFFFFF"/>
                </a:solidFill>
                <a:latin typeface="Carlito"/>
                <a:cs typeface="Carlito"/>
              </a:rPr>
              <a:t>APP</a:t>
            </a:r>
            <a:endParaRPr sz="36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16369" y="2244598"/>
            <a:ext cx="2465070" cy="1969770"/>
            <a:chOff x="6516369" y="2244598"/>
            <a:chExt cx="2465070" cy="1969770"/>
          </a:xfrm>
        </p:grpSpPr>
        <p:sp>
          <p:nvSpPr>
            <p:cNvPr id="29" name="object 29"/>
            <p:cNvSpPr/>
            <p:nvPr/>
          </p:nvSpPr>
          <p:spPr>
            <a:xfrm>
              <a:off x="6522719" y="2250948"/>
              <a:ext cx="2452370" cy="1957070"/>
            </a:xfrm>
            <a:custGeom>
              <a:avLst/>
              <a:gdLst/>
              <a:ahLst/>
              <a:cxnLst/>
              <a:rect l="l" t="t" r="r" b="b"/>
              <a:pathLst>
                <a:path w="2452370" h="1957070">
                  <a:moveTo>
                    <a:pt x="2125979" y="0"/>
                  </a:moveTo>
                  <a:lnTo>
                    <a:pt x="326135" y="0"/>
                  </a:lnTo>
                  <a:lnTo>
                    <a:pt x="277949" y="3536"/>
                  </a:lnTo>
                  <a:lnTo>
                    <a:pt x="231956" y="13811"/>
                  </a:lnTo>
                  <a:lnTo>
                    <a:pt x="188659" y="30317"/>
                  </a:lnTo>
                  <a:lnTo>
                    <a:pt x="148566" y="52551"/>
                  </a:lnTo>
                  <a:lnTo>
                    <a:pt x="112180" y="80007"/>
                  </a:lnTo>
                  <a:lnTo>
                    <a:pt x="80007" y="112180"/>
                  </a:lnTo>
                  <a:lnTo>
                    <a:pt x="52551" y="148566"/>
                  </a:lnTo>
                  <a:lnTo>
                    <a:pt x="30317" y="188659"/>
                  </a:lnTo>
                  <a:lnTo>
                    <a:pt x="13811" y="231956"/>
                  </a:lnTo>
                  <a:lnTo>
                    <a:pt x="3536" y="277949"/>
                  </a:lnTo>
                  <a:lnTo>
                    <a:pt x="0" y="326136"/>
                  </a:lnTo>
                  <a:lnTo>
                    <a:pt x="0" y="1630679"/>
                  </a:lnTo>
                  <a:lnTo>
                    <a:pt x="3536" y="1678866"/>
                  </a:lnTo>
                  <a:lnTo>
                    <a:pt x="13811" y="1724859"/>
                  </a:lnTo>
                  <a:lnTo>
                    <a:pt x="30317" y="1768156"/>
                  </a:lnTo>
                  <a:lnTo>
                    <a:pt x="52551" y="1808249"/>
                  </a:lnTo>
                  <a:lnTo>
                    <a:pt x="80007" y="1844635"/>
                  </a:lnTo>
                  <a:lnTo>
                    <a:pt x="112180" y="1876808"/>
                  </a:lnTo>
                  <a:lnTo>
                    <a:pt x="148566" y="1904264"/>
                  </a:lnTo>
                  <a:lnTo>
                    <a:pt x="188659" y="1926498"/>
                  </a:lnTo>
                  <a:lnTo>
                    <a:pt x="231956" y="1943004"/>
                  </a:lnTo>
                  <a:lnTo>
                    <a:pt x="277949" y="1953279"/>
                  </a:lnTo>
                  <a:lnTo>
                    <a:pt x="326135" y="1956815"/>
                  </a:lnTo>
                  <a:lnTo>
                    <a:pt x="2125979" y="1956815"/>
                  </a:lnTo>
                  <a:lnTo>
                    <a:pt x="2174166" y="1953279"/>
                  </a:lnTo>
                  <a:lnTo>
                    <a:pt x="2220159" y="1943004"/>
                  </a:lnTo>
                  <a:lnTo>
                    <a:pt x="2263456" y="1926498"/>
                  </a:lnTo>
                  <a:lnTo>
                    <a:pt x="2303549" y="1904264"/>
                  </a:lnTo>
                  <a:lnTo>
                    <a:pt x="2339935" y="1876808"/>
                  </a:lnTo>
                  <a:lnTo>
                    <a:pt x="2372108" y="1844635"/>
                  </a:lnTo>
                  <a:lnTo>
                    <a:pt x="2399564" y="1808249"/>
                  </a:lnTo>
                  <a:lnTo>
                    <a:pt x="2421798" y="1768156"/>
                  </a:lnTo>
                  <a:lnTo>
                    <a:pt x="2438304" y="1724859"/>
                  </a:lnTo>
                  <a:lnTo>
                    <a:pt x="2448579" y="1678866"/>
                  </a:lnTo>
                  <a:lnTo>
                    <a:pt x="2452115" y="1630679"/>
                  </a:lnTo>
                  <a:lnTo>
                    <a:pt x="2452115" y="326136"/>
                  </a:lnTo>
                  <a:lnTo>
                    <a:pt x="2448579" y="277949"/>
                  </a:lnTo>
                  <a:lnTo>
                    <a:pt x="2438304" y="231956"/>
                  </a:lnTo>
                  <a:lnTo>
                    <a:pt x="2421798" y="188659"/>
                  </a:lnTo>
                  <a:lnTo>
                    <a:pt x="2399564" y="148566"/>
                  </a:lnTo>
                  <a:lnTo>
                    <a:pt x="2372108" y="112180"/>
                  </a:lnTo>
                  <a:lnTo>
                    <a:pt x="2339935" y="80007"/>
                  </a:lnTo>
                  <a:lnTo>
                    <a:pt x="2303549" y="52551"/>
                  </a:lnTo>
                  <a:lnTo>
                    <a:pt x="2263456" y="30317"/>
                  </a:lnTo>
                  <a:lnTo>
                    <a:pt x="2220159" y="13811"/>
                  </a:lnTo>
                  <a:lnTo>
                    <a:pt x="2174166" y="3536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522719" y="2250948"/>
              <a:ext cx="2452370" cy="1957070"/>
            </a:xfrm>
            <a:custGeom>
              <a:avLst/>
              <a:gdLst/>
              <a:ahLst/>
              <a:cxnLst/>
              <a:rect l="l" t="t" r="r" b="b"/>
              <a:pathLst>
                <a:path w="2452370" h="1957070">
                  <a:moveTo>
                    <a:pt x="0" y="326136"/>
                  </a:moveTo>
                  <a:lnTo>
                    <a:pt x="3536" y="277949"/>
                  </a:lnTo>
                  <a:lnTo>
                    <a:pt x="13811" y="231956"/>
                  </a:lnTo>
                  <a:lnTo>
                    <a:pt x="30317" y="188659"/>
                  </a:lnTo>
                  <a:lnTo>
                    <a:pt x="52551" y="148566"/>
                  </a:lnTo>
                  <a:lnTo>
                    <a:pt x="80007" y="112180"/>
                  </a:lnTo>
                  <a:lnTo>
                    <a:pt x="112180" y="80007"/>
                  </a:lnTo>
                  <a:lnTo>
                    <a:pt x="148566" y="52551"/>
                  </a:lnTo>
                  <a:lnTo>
                    <a:pt x="188659" y="30317"/>
                  </a:lnTo>
                  <a:lnTo>
                    <a:pt x="231956" y="13811"/>
                  </a:lnTo>
                  <a:lnTo>
                    <a:pt x="277949" y="3536"/>
                  </a:lnTo>
                  <a:lnTo>
                    <a:pt x="326135" y="0"/>
                  </a:lnTo>
                  <a:lnTo>
                    <a:pt x="2125979" y="0"/>
                  </a:lnTo>
                  <a:lnTo>
                    <a:pt x="2174166" y="3536"/>
                  </a:lnTo>
                  <a:lnTo>
                    <a:pt x="2220159" y="13811"/>
                  </a:lnTo>
                  <a:lnTo>
                    <a:pt x="2263456" y="30317"/>
                  </a:lnTo>
                  <a:lnTo>
                    <a:pt x="2303549" y="52551"/>
                  </a:lnTo>
                  <a:lnTo>
                    <a:pt x="2339935" y="80007"/>
                  </a:lnTo>
                  <a:lnTo>
                    <a:pt x="2372108" y="112180"/>
                  </a:lnTo>
                  <a:lnTo>
                    <a:pt x="2399564" y="148566"/>
                  </a:lnTo>
                  <a:lnTo>
                    <a:pt x="2421798" y="188659"/>
                  </a:lnTo>
                  <a:lnTo>
                    <a:pt x="2438304" y="231956"/>
                  </a:lnTo>
                  <a:lnTo>
                    <a:pt x="2448579" y="277949"/>
                  </a:lnTo>
                  <a:lnTo>
                    <a:pt x="2452115" y="326136"/>
                  </a:lnTo>
                  <a:lnTo>
                    <a:pt x="2452115" y="1630679"/>
                  </a:lnTo>
                  <a:lnTo>
                    <a:pt x="2448579" y="1678866"/>
                  </a:lnTo>
                  <a:lnTo>
                    <a:pt x="2438304" y="1724859"/>
                  </a:lnTo>
                  <a:lnTo>
                    <a:pt x="2421798" y="1768156"/>
                  </a:lnTo>
                  <a:lnTo>
                    <a:pt x="2399564" y="1808249"/>
                  </a:lnTo>
                  <a:lnTo>
                    <a:pt x="2372108" y="1844635"/>
                  </a:lnTo>
                  <a:lnTo>
                    <a:pt x="2339935" y="1876808"/>
                  </a:lnTo>
                  <a:lnTo>
                    <a:pt x="2303549" y="1904264"/>
                  </a:lnTo>
                  <a:lnTo>
                    <a:pt x="2263456" y="1926498"/>
                  </a:lnTo>
                  <a:lnTo>
                    <a:pt x="2220159" y="1943004"/>
                  </a:lnTo>
                  <a:lnTo>
                    <a:pt x="2174166" y="1953279"/>
                  </a:lnTo>
                  <a:lnTo>
                    <a:pt x="2125979" y="1956815"/>
                  </a:lnTo>
                  <a:lnTo>
                    <a:pt x="326135" y="1956815"/>
                  </a:lnTo>
                  <a:lnTo>
                    <a:pt x="277949" y="1953279"/>
                  </a:lnTo>
                  <a:lnTo>
                    <a:pt x="231956" y="1943004"/>
                  </a:lnTo>
                  <a:lnTo>
                    <a:pt x="188659" y="1926498"/>
                  </a:lnTo>
                  <a:lnTo>
                    <a:pt x="148566" y="1904264"/>
                  </a:lnTo>
                  <a:lnTo>
                    <a:pt x="112180" y="1876808"/>
                  </a:lnTo>
                  <a:lnTo>
                    <a:pt x="80007" y="1844635"/>
                  </a:lnTo>
                  <a:lnTo>
                    <a:pt x="52551" y="1808249"/>
                  </a:lnTo>
                  <a:lnTo>
                    <a:pt x="30317" y="1768156"/>
                  </a:lnTo>
                  <a:lnTo>
                    <a:pt x="13811" y="1724859"/>
                  </a:lnTo>
                  <a:lnTo>
                    <a:pt x="3536" y="1678866"/>
                  </a:lnTo>
                  <a:lnTo>
                    <a:pt x="0" y="1630679"/>
                  </a:lnTo>
                  <a:lnTo>
                    <a:pt x="0" y="326136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761480" y="2450338"/>
            <a:ext cx="1962785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ESP32</a:t>
            </a:r>
            <a:r>
              <a:rPr sz="1400" spc="-6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[microcontroller</a:t>
            </a:r>
            <a:r>
              <a:rPr sz="1400" spc="180" dirty="0">
                <a:latin typeface="Carlito"/>
                <a:cs typeface="Carlito"/>
              </a:rPr>
              <a:t> </a:t>
            </a:r>
            <a:r>
              <a:rPr sz="1400" spc="-25" dirty="0">
                <a:latin typeface="Carlito"/>
                <a:cs typeface="Carlito"/>
              </a:rPr>
              <a:t>for </a:t>
            </a:r>
            <a:r>
              <a:rPr sz="1400" spc="-10" dirty="0">
                <a:latin typeface="Carlito"/>
                <a:cs typeface="Carlito"/>
              </a:rPr>
              <a:t>interface </a:t>
            </a:r>
            <a:r>
              <a:rPr sz="1400" dirty="0">
                <a:latin typeface="Carlito"/>
                <a:cs typeface="Carlito"/>
              </a:rPr>
              <a:t>flow-</a:t>
            </a:r>
            <a:r>
              <a:rPr sz="1400" spc="-20" dirty="0">
                <a:latin typeface="Carlito"/>
                <a:cs typeface="Carlito"/>
              </a:rPr>
              <a:t>rate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sensor, </a:t>
            </a:r>
            <a:r>
              <a:rPr sz="1400" dirty="0">
                <a:latin typeface="Carlito"/>
                <a:cs typeface="Carlito"/>
              </a:rPr>
              <a:t>GPS</a:t>
            </a:r>
            <a:r>
              <a:rPr sz="1400" spc="-10" dirty="0">
                <a:latin typeface="Carlito"/>
                <a:cs typeface="Carlito"/>
              </a:rPr>
              <a:t> co-ordinate,</a:t>
            </a:r>
            <a:r>
              <a:rPr sz="1400" spc="-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control </a:t>
            </a:r>
            <a:r>
              <a:rPr sz="1400" dirty="0">
                <a:latin typeface="Carlito"/>
                <a:cs typeface="Carlito"/>
              </a:rPr>
              <a:t>motor</a:t>
            </a:r>
            <a:r>
              <a:rPr sz="1400" spc="-45" dirty="0">
                <a:latin typeface="Carlito"/>
                <a:cs typeface="Carlito"/>
              </a:rPr>
              <a:t> </a:t>
            </a:r>
            <a:r>
              <a:rPr sz="1400" spc="-20" dirty="0">
                <a:latin typeface="Carlito"/>
                <a:cs typeface="Carlito"/>
              </a:rPr>
              <a:t>driver,</a:t>
            </a:r>
            <a:r>
              <a:rPr sz="1400" spc="-4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and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servo valve]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41165" y="2316226"/>
            <a:ext cx="1907539" cy="869315"/>
            <a:chOff x="3741165" y="2316226"/>
            <a:chExt cx="1907539" cy="869315"/>
          </a:xfrm>
        </p:grpSpPr>
        <p:sp>
          <p:nvSpPr>
            <p:cNvPr id="33" name="object 33"/>
            <p:cNvSpPr/>
            <p:nvPr/>
          </p:nvSpPr>
          <p:spPr>
            <a:xfrm>
              <a:off x="3747515" y="2322576"/>
              <a:ext cx="1894839" cy="856615"/>
            </a:xfrm>
            <a:custGeom>
              <a:avLst/>
              <a:gdLst/>
              <a:ahLst/>
              <a:cxnLst/>
              <a:rect l="l" t="t" r="r" b="b"/>
              <a:pathLst>
                <a:path w="1894839" h="856614">
                  <a:moveTo>
                    <a:pt x="1751584" y="0"/>
                  </a:moveTo>
                  <a:lnTo>
                    <a:pt x="142748" y="0"/>
                  </a:lnTo>
                  <a:lnTo>
                    <a:pt x="97617" y="7274"/>
                  </a:lnTo>
                  <a:lnTo>
                    <a:pt x="58430" y="27533"/>
                  </a:lnTo>
                  <a:lnTo>
                    <a:pt x="27533" y="58430"/>
                  </a:lnTo>
                  <a:lnTo>
                    <a:pt x="7274" y="97617"/>
                  </a:lnTo>
                  <a:lnTo>
                    <a:pt x="0" y="142748"/>
                  </a:lnTo>
                  <a:lnTo>
                    <a:pt x="0" y="713739"/>
                  </a:lnTo>
                  <a:lnTo>
                    <a:pt x="7274" y="758870"/>
                  </a:lnTo>
                  <a:lnTo>
                    <a:pt x="27533" y="798057"/>
                  </a:lnTo>
                  <a:lnTo>
                    <a:pt x="58430" y="828954"/>
                  </a:lnTo>
                  <a:lnTo>
                    <a:pt x="97617" y="849213"/>
                  </a:lnTo>
                  <a:lnTo>
                    <a:pt x="142748" y="856488"/>
                  </a:lnTo>
                  <a:lnTo>
                    <a:pt x="1751584" y="856488"/>
                  </a:lnTo>
                  <a:lnTo>
                    <a:pt x="1796714" y="849213"/>
                  </a:lnTo>
                  <a:lnTo>
                    <a:pt x="1835901" y="828954"/>
                  </a:lnTo>
                  <a:lnTo>
                    <a:pt x="1866798" y="798057"/>
                  </a:lnTo>
                  <a:lnTo>
                    <a:pt x="1887057" y="758870"/>
                  </a:lnTo>
                  <a:lnTo>
                    <a:pt x="1894332" y="713739"/>
                  </a:lnTo>
                  <a:lnTo>
                    <a:pt x="1894332" y="142748"/>
                  </a:lnTo>
                  <a:lnTo>
                    <a:pt x="1887057" y="97617"/>
                  </a:lnTo>
                  <a:lnTo>
                    <a:pt x="1866798" y="58430"/>
                  </a:lnTo>
                  <a:lnTo>
                    <a:pt x="1835901" y="27533"/>
                  </a:lnTo>
                  <a:lnTo>
                    <a:pt x="1796714" y="7274"/>
                  </a:lnTo>
                  <a:lnTo>
                    <a:pt x="1751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47515" y="2322576"/>
              <a:ext cx="1894839" cy="856615"/>
            </a:xfrm>
            <a:custGeom>
              <a:avLst/>
              <a:gdLst/>
              <a:ahLst/>
              <a:cxnLst/>
              <a:rect l="l" t="t" r="r" b="b"/>
              <a:pathLst>
                <a:path w="1894839" h="856614">
                  <a:moveTo>
                    <a:pt x="0" y="142748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1751584" y="0"/>
                  </a:lnTo>
                  <a:lnTo>
                    <a:pt x="1796714" y="7274"/>
                  </a:lnTo>
                  <a:lnTo>
                    <a:pt x="1835901" y="27533"/>
                  </a:lnTo>
                  <a:lnTo>
                    <a:pt x="1866798" y="58430"/>
                  </a:lnTo>
                  <a:lnTo>
                    <a:pt x="1887057" y="97617"/>
                  </a:lnTo>
                  <a:lnTo>
                    <a:pt x="1894332" y="142748"/>
                  </a:lnTo>
                  <a:lnTo>
                    <a:pt x="1894332" y="713739"/>
                  </a:lnTo>
                  <a:lnTo>
                    <a:pt x="1887057" y="758870"/>
                  </a:lnTo>
                  <a:lnTo>
                    <a:pt x="1866798" y="798057"/>
                  </a:lnTo>
                  <a:lnTo>
                    <a:pt x="1835901" y="828954"/>
                  </a:lnTo>
                  <a:lnTo>
                    <a:pt x="1796714" y="849213"/>
                  </a:lnTo>
                  <a:lnTo>
                    <a:pt x="1751584" y="856488"/>
                  </a:lnTo>
                  <a:lnTo>
                    <a:pt x="142748" y="856488"/>
                  </a:lnTo>
                  <a:lnTo>
                    <a:pt x="97617" y="849213"/>
                  </a:lnTo>
                  <a:lnTo>
                    <a:pt x="58430" y="828954"/>
                  </a:lnTo>
                  <a:lnTo>
                    <a:pt x="27533" y="798057"/>
                  </a:lnTo>
                  <a:lnTo>
                    <a:pt x="7274" y="758870"/>
                  </a:lnTo>
                  <a:lnTo>
                    <a:pt x="0" y="713739"/>
                  </a:lnTo>
                  <a:lnTo>
                    <a:pt x="0" y="1427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042028" y="2546095"/>
            <a:ext cx="961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rlito"/>
                <a:cs typeface="Carlito"/>
              </a:rPr>
              <a:t>Servo</a:t>
            </a:r>
            <a:r>
              <a:rPr sz="1600" spc="-20" dirty="0">
                <a:latin typeface="Carlito"/>
                <a:cs typeface="Carlito"/>
              </a:rPr>
              <a:t> valve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427221" y="3457702"/>
            <a:ext cx="2239645" cy="1496060"/>
            <a:chOff x="3427221" y="3457702"/>
            <a:chExt cx="2239645" cy="1496060"/>
          </a:xfrm>
        </p:grpSpPr>
        <p:sp>
          <p:nvSpPr>
            <p:cNvPr id="37" name="object 37"/>
            <p:cNvSpPr/>
            <p:nvPr/>
          </p:nvSpPr>
          <p:spPr>
            <a:xfrm>
              <a:off x="3433571" y="3464052"/>
              <a:ext cx="2226945" cy="1483360"/>
            </a:xfrm>
            <a:custGeom>
              <a:avLst/>
              <a:gdLst/>
              <a:ahLst/>
              <a:cxnLst/>
              <a:rect l="l" t="t" r="r" b="b"/>
              <a:pathLst>
                <a:path w="2226945" h="1483360">
                  <a:moveTo>
                    <a:pt x="1979422" y="0"/>
                  </a:moveTo>
                  <a:lnTo>
                    <a:pt x="247141" y="0"/>
                  </a:lnTo>
                  <a:lnTo>
                    <a:pt x="197325" y="5019"/>
                  </a:lnTo>
                  <a:lnTo>
                    <a:pt x="150929" y="19417"/>
                  </a:lnTo>
                  <a:lnTo>
                    <a:pt x="108948" y="42199"/>
                  </a:lnTo>
                  <a:lnTo>
                    <a:pt x="72374" y="72374"/>
                  </a:lnTo>
                  <a:lnTo>
                    <a:pt x="42199" y="108948"/>
                  </a:lnTo>
                  <a:lnTo>
                    <a:pt x="19417" y="150929"/>
                  </a:lnTo>
                  <a:lnTo>
                    <a:pt x="5019" y="197325"/>
                  </a:lnTo>
                  <a:lnTo>
                    <a:pt x="0" y="247142"/>
                  </a:lnTo>
                  <a:lnTo>
                    <a:pt x="0" y="1235710"/>
                  </a:lnTo>
                  <a:lnTo>
                    <a:pt x="5019" y="1285526"/>
                  </a:lnTo>
                  <a:lnTo>
                    <a:pt x="19417" y="1331922"/>
                  </a:lnTo>
                  <a:lnTo>
                    <a:pt x="42199" y="1373903"/>
                  </a:lnTo>
                  <a:lnTo>
                    <a:pt x="72374" y="1410477"/>
                  </a:lnTo>
                  <a:lnTo>
                    <a:pt x="108948" y="1440652"/>
                  </a:lnTo>
                  <a:lnTo>
                    <a:pt x="150929" y="1463434"/>
                  </a:lnTo>
                  <a:lnTo>
                    <a:pt x="197325" y="1477832"/>
                  </a:lnTo>
                  <a:lnTo>
                    <a:pt x="247141" y="1482852"/>
                  </a:lnTo>
                  <a:lnTo>
                    <a:pt x="1979422" y="1482852"/>
                  </a:lnTo>
                  <a:lnTo>
                    <a:pt x="2029238" y="1477832"/>
                  </a:lnTo>
                  <a:lnTo>
                    <a:pt x="2075634" y="1463434"/>
                  </a:lnTo>
                  <a:lnTo>
                    <a:pt x="2117615" y="1440652"/>
                  </a:lnTo>
                  <a:lnTo>
                    <a:pt x="2154189" y="1410477"/>
                  </a:lnTo>
                  <a:lnTo>
                    <a:pt x="2184364" y="1373903"/>
                  </a:lnTo>
                  <a:lnTo>
                    <a:pt x="2207146" y="1331922"/>
                  </a:lnTo>
                  <a:lnTo>
                    <a:pt x="2221544" y="1285526"/>
                  </a:lnTo>
                  <a:lnTo>
                    <a:pt x="2226564" y="1235710"/>
                  </a:lnTo>
                  <a:lnTo>
                    <a:pt x="2226564" y="247142"/>
                  </a:lnTo>
                  <a:lnTo>
                    <a:pt x="2221544" y="197325"/>
                  </a:lnTo>
                  <a:lnTo>
                    <a:pt x="2207146" y="150929"/>
                  </a:lnTo>
                  <a:lnTo>
                    <a:pt x="2184364" y="108948"/>
                  </a:lnTo>
                  <a:lnTo>
                    <a:pt x="2154189" y="72374"/>
                  </a:lnTo>
                  <a:lnTo>
                    <a:pt x="2117615" y="42199"/>
                  </a:lnTo>
                  <a:lnTo>
                    <a:pt x="2075634" y="19417"/>
                  </a:lnTo>
                  <a:lnTo>
                    <a:pt x="2029238" y="5019"/>
                  </a:lnTo>
                  <a:lnTo>
                    <a:pt x="1979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33571" y="3464052"/>
              <a:ext cx="2226945" cy="1483360"/>
            </a:xfrm>
            <a:custGeom>
              <a:avLst/>
              <a:gdLst/>
              <a:ahLst/>
              <a:cxnLst/>
              <a:rect l="l" t="t" r="r" b="b"/>
              <a:pathLst>
                <a:path w="2226945" h="1483360">
                  <a:moveTo>
                    <a:pt x="0" y="247142"/>
                  </a:moveTo>
                  <a:lnTo>
                    <a:pt x="5019" y="197325"/>
                  </a:lnTo>
                  <a:lnTo>
                    <a:pt x="19417" y="150929"/>
                  </a:lnTo>
                  <a:lnTo>
                    <a:pt x="42199" y="108948"/>
                  </a:lnTo>
                  <a:lnTo>
                    <a:pt x="72374" y="72374"/>
                  </a:lnTo>
                  <a:lnTo>
                    <a:pt x="108948" y="42199"/>
                  </a:lnTo>
                  <a:lnTo>
                    <a:pt x="150929" y="19417"/>
                  </a:lnTo>
                  <a:lnTo>
                    <a:pt x="197325" y="5019"/>
                  </a:lnTo>
                  <a:lnTo>
                    <a:pt x="247141" y="0"/>
                  </a:lnTo>
                  <a:lnTo>
                    <a:pt x="1979422" y="0"/>
                  </a:lnTo>
                  <a:lnTo>
                    <a:pt x="2029238" y="5019"/>
                  </a:lnTo>
                  <a:lnTo>
                    <a:pt x="2075634" y="19417"/>
                  </a:lnTo>
                  <a:lnTo>
                    <a:pt x="2117615" y="42199"/>
                  </a:lnTo>
                  <a:lnTo>
                    <a:pt x="2154189" y="72374"/>
                  </a:lnTo>
                  <a:lnTo>
                    <a:pt x="2184364" y="108948"/>
                  </a:lnTo>
                  <a:lnTo>
                    <a:pt x="2207146" y="150929"/>
                  </a:lnTo>
                  <a:lnTo>
                    <a:pt x="2221544" y="197325"/>
                  </a:lnTo>
                  <a:lnTo>
                    <a:pt x="2226564" y="247142"/>
                  </a:lnTo>
                  <a:lnTo>
                    <a:pt x="2226564" y="1235710"/>
                  </a:lnTo>
                  <a:lnTo>
                    <a:pt x="2221544" y="1285526"/>
                  </a:lnTo>
                  <a:lnTo>
                    <a:pt x="2207146" y="1331922"/>
                  </a:lnTo>
                  <a:lnTo>
                    <a:pt x="2184364" y="1373903"/>
                  </a:lnTo>
                  <a:lnTo>
                    <a:pt x="2154189" y="1410477"/>
                  </a:lnTo>
                  <a:lnTo>
                    <a:pt x="2117615" y="1440652"/>
                  </a:lnTo>
                  <a:lnTo>
                    <a:pt x="2075634" y="1463434"/>
                  </a:lnTo>
                  <a:lnTo>
                    <a:pt x="2029238" y="1477832"/>
                  </a:lnTo>
                  <a:lnTo>
                    <a:pt x="1979422" y="1482852"/>
                  </a:lnTo>
                  <a:lnTo>
                    <a:pt x="247141" y="1482852"/>
                  </a:lnTo>
                  <a:lnTo>
                    <a:pt x="197325" y="1477832"/>
                  </a:lnTo>
                  <a:lnTo>
                    <a:pt x="150929" y="1463434"/>
                  </a:lnTo>
                  <a:lnTo>
                    <a:pt x="108948" y="1440652"/>
                  </a:lnTo>
                  <a:lnTo>
                    <a:pt x="72374" y="1410477"/>
                  </a:lnTo>
                  <a:lnTo>
                    <a:pt x="42199" y="1373903"/>
                  </a:lnTo>
                  <a:lnTo>
                    <a:pt x="19417" y="1331922"/>
                  </a:lnTo>
                  <a:lnTo>
                    <a:pt x="5019" y="1285526"/>
                  </a:lnTo>
                  <a:lnTo>
                    <a:pt x="0" y="1235710"/>
                  </a:lnTo>
                  <a:lnTo>
                    <a:pt x="0" y="24714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661409" y="3627247"/>
            <a:ext cx="165988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rlito"/>
                <a:cs typeface="Carlito"/>
              </a:rPr>
              <a:t>MOTOR</a:t>
            </a:r>
            <a:r>
              <a:rPr sz="1600" spc="-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DRIVER</a:t>
            </a:r>
            <a:endParaRPr sz="1600">
              <a:latin typeface="Carlito"/>
              <a:cs typeface="Carlito"/>
            </a:endParaRPr>
          </a:p>
          <a:p>
            <a:pPr marL="12700" marR="5080" algn="ctr">
              <a:lnSpc>
                <a:spcPct val="100000"/>
              </a:lnSpc>
            </a:pPr>
            <a:r>
              <a:rPr sz="1600" dirty="0">
                <a:latin typeface="Carlito"/>
                <a:cs typeface="Carlito"/>
              </a:rPr>
              <a:t>[for</a:t>
            </a:r>
            <a:r>
              <a:rPr sz="1600" spc="-3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controlling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fertilizer</a:t>
            </a:r>
            <a:r>
              <a:rPr sz="1600" spc="-5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selection</a:t>
            </a:r>
            <a:r>
              <a:rPr sz="1600" spc="-35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.]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21537" y="3696970"/>
            <a:ext cx="1958975" cy="1005205"/>
            <a:chOff x="621537" y="3696970"/>
            <a:chExt cx="1958975" cy="1005205"/>
          </a:xfrm>
        </p:grpSpPr>
        <p:sp>
          <p:nvSpPr>
            <p:cNvPr id="41" name="object 41"/>
            <p:cNvSpPr/>
            <p:nvPr/>
          </p:nvSpPr>
          <p:spPr>
            <a:xfrm>
              <a:off x="627887" y="3703320"/>
              <a:ext cx="1946275" cy="992505"/>
            </a:xfrm>
            <a:custGeom>
              <a:avLst/>
              <a:gdLst/>
              <a:ahLst/>
              <a:cxnLst/>
              <a:rect l="l" t="t" r="r" b="b"/>
              <a:pathLst>
                <a:path w="1946275" h="992504">
                  <a:moveTo>
                    <a:pt x="1780794" y="0"/>
                  </a:moveTo>
                  <a:lnTo>
                    <a:pt x="165354" y="0"/>
                  </a:lnTo>
                  <a:lnTo>
                    <a:pt x="121395" y="5907"/>
                  </a:lnTo>
                  <a:lnTo>
                    <a:pt x="81895" y="22577"/>
                  </a:lnTo>
                  <a:lnTo>
                    <a:pt x="48429" y="48434"/>
                  </a:lnTo>
                  <a:lnTo>
                    <a:pt x="22574" y="81900"/>
                  </a:lnTo>
                  <a:lnTo>
                    <a:pt x="5906" y="121399"/>
                  </a:lnTo>
                  <a:lnTo>
                    <a:pt x="0" y="165353"/>
                  </a:lnTo>
                  <a:lnTo>
                    <a:pt x="0" y="826769"/>
                  </a:lnTo>
                  <a:lnTo>
                    <a:pt x="5906" y="870724"/>
                  </a:lnTo>
                  <a:lnTo>
                    <a:pt x="22574" y="910223"/>
                  </a:lnTo>
                  <a:lnTo>
                    <a:pt x="48429" y="943689"/>
                  </a:lnTo>
                  <a:lnTo>
                    <a:pt x="81895" y="969546"/>
                  </a:lnTo>
                  <a:lnTo>
                    <a:pt x="121395" y="986216"/>
                  </a:lnTo>
                  <a:lnTo>
                    <a:pt x="165354" y="992123"/>
                  </a:lnTo>
                  <a:lnTo>
                    <a:pt x="1780794" y="992123"/>
                  </a:lnTo>
                  <a:lnTo>
                    <a:pt x="1824748" y="986216"/>
                  </a:lnTo>
                  <a:lnTo>
                    <a:pt x="1864247" y="969546"/>
                  </a:lnTo>
                  <a:lnTo>
                    <a:pt x="1897713" y="943689"/>
                  </a:lnTo>
                  <a:lnTo>
                    <a:pt x="1923570" y="910223"/>
                  </a:lnTo>
                  <a:lnTo>
                    <a:pt x="1940240" y="870724"/>
                  </a:lnTo>
                  <a:lnTo>
                    <a:pt x="1946148" y="826769"/>
                  </a:lnTo>
                  <a:lnTo>
                    <a:pt x="1946148" y="165353"/>
                  </a:lnTo>
                  <a:lnTo>
                    <a:pt x="1940240" y="121399"/>
                  </a:lnTo>
                  <a:lnTo>
                    <a:pt x="1923570" y="81900"/>
                  </a:lnTo>
                  <a:lnTo>
                    <a:pt x="1897713" y="48434"/>
                  </a:lnTo>
                  <a:lnTo>
                    <a:pt x="1864247" y="22577"/>
                  </a:lnTo>
                  <a:lnTo>
                    <a:pt x="1824748" y="5907"/>
                  </a:lnTo>
                  <a:lnTo>
                    <a:pt x="17807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7887" y="3703320"/>
              <a:ext cx="1946275" cy="992505"/>
            </a:xfrm>
            <a:custGeom>
              <a:avLst/>
              <a:gdLst/>
              <a:ahLst/>
              <a:cxnLst/>
              <a:rect l="l" t="t" r="r" b="b"/>
              <a:pathLst>
                <a:path w="1946275" h="992504">
                  <a:moveTo>
                    <a:pt x="0" y="165353"/>
                  </a:moveTo>
                  <a:lnTo>
                    <a:pt x="5906" y="121399"/>
                  </a:lnTo>
                  <a:lnTo>
                    <a:pt x="22574" y="81900"/>
                  </a:lnTo>
                  <a:lnTo>
                    <a:pt x="48429" y="48434"/>
                  </a:lnTo>
                  <a:lnTo>
                    <a:pt x="81895" y="22577"/>
                  </a:lnTo>
                  <a:lnTo>
                    <a:pt x="121395" y="5907"/>
                  </a:lnTo>
                  <a:lnTo>
                    <a:pt x="165354" y="0"/>
                  </a:lnTo>
                  <a:lnTo>
                    <a:pt x="1780794" y="0"/>
                  </a:lnTo>
                  <a:lnTo>
                    <a:pt x="1824748" y="5907"/>
                  </a:lnTo>
                  <a:lnTo>
                    <a:pt x="1864247" y="22577"/>
                  </a:lnTo>
                  <a:lnTo>
                    <a:pt x="1897713" y="48434"/>
                  </a:lnTo>
                  <a:lnTo>
                    <a:pt x="1923570" y="81900"/>
                  </a:lnTo>
                  <a:lnTo>
                    <a:pt x="1940240" y="121399"/>
                  </a:lnTo>
                  <a:lnTo>
                    <a:pt x="1946148" y="165353"/>
                  </a:lnTo>
                  <a:lnTo>
                    <a:pt x="1946148" y="826769"/>
                  </a:lnTo>
                  <a:lnTo>
                    <a:pt x="1940240" y="870724"/>
                  </a:lnTo>
                  <a:lnTo>
                    <a:pt x="1923570" y="910223"/>
                  </a:lnTo>
                  <a:lnTo>
                    <a:pt x="1897713" y="943689"/>
                  </a:lnTo>
                  <a:lnTo>
                    <a:pt x="1864247" y="969546"/>
                  </a:lnTo>
                  <a:lnTo>
                    <a:pt x="1824748" y="986216"/>
                  </a:lnTo>
                  <a:lnTo>
                    <a:pt x="1780794" y="992123"/>
                  </a:lnTo>
                  <a:lnTo>
                    <a:pt x="165354" y="992123"/>
                  </a:lnTo>
                  <a:lnTo>
                    <a:pt x="121395" y="986216"/>
                  </a:lnTo>
                  <a:lnTo>
                    <a:pt x="81895" y="969546"/>
                  </a:lnTo>
                  <a:lnTo>
                    <a:pt x="48429" y="943689"/>
                  </a:lnTo>
                  <a:lnTo>
                    <a:pt x="22574" y="910223"/>
                  </a:lnTo>
                  <a:lnTo>
                    <a:pt x="5906" y="870724"/>
                  </a:lnTo>
                  <a:lnTo>
                    <a:pt x="0" y="826769"/>
                  </a:lnTo>
                  <a:lnTo>
                    <a:pt x="0" y="165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16609" y="3894582"/>
            <a:ext cx="11709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rlito"/>
                <a:cs typeface="Carlito"/>
              </a:rPr>
              <a:t>MOTOR</a:t>
            </a:r>
            <a:endParaRPr sz="16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latin typeface="Carlito"/>
                <a:cs typeface="Carlito"/>
              </a:rPr>
              <a:t>[for</a:t>
            </a:r>
            <a:r>
              <a:rPr sz="1600" spc="-6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spraying.]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133846" y="4966461"/>
            <a:ext cx="1506220" cy="1652905"/>
            <a:chOff x="6133846" y="4966461"/>
            <a:chExt cx="1506220" cy="1652905"/>
          </a:xfrm>
        </p:grpSpPr>
        <p:sp>
          <p:nvSpPr>
            <p:cNvPr id="45" name="object 45"/>
            <p:cNvSpPr/>
            <p:nvPr/>
          </p:nvSpPr>
          <p:spPr>
            <a:xfrm>
              <a:off x="6140196" y="4972811"/>
              <a:ext cx="1493520" cy="1640205"/>
            </a:xfrm>
            <a:custGeom>
              <a:avLst/>
              <a:gdLst/>
              <a:ahLst/>
              <a:cxnLst/>
              <a:rect l="l" t="t" r="r" b="b"/>
              <a:pathLst>
                <a:path w="1493520" h="1640204">
                  <a:moveTo>
                    <a:pt x="1244600" y="0"/>
                  </a:moveTo>
                  <a:lnTo>
                    <a:pt x="248919" y="0"/>
                  </a:lnTo>
                  <a:lnTo>
                    <a:pt x="204192" y="4012"/>
                  </a:lnTo>
                  <a:lnTo>
                    <a:pt x="162088" y="15580"/>
                  </a:lnTo>
                  <a:lnTo>
                    <a:pt x="123312" y="33998"/>
                  </a:lnTo>
                  <a:lnTo>
                    <a:pt x="88568" y="58562"/>
                  </a:lnTo>
                  <a:lnTo>
                    <a:pt x="58562" y="88568"/>
                  </a:lnTo>
                  <a:lnTo>
                    <a:pt x="33998" y="123312"/>
                  </a:lnTo>
                  <a:lnTo>
                    <a:pt x="15580" y="162088"/>
                  </a:lnTo>
                  <a:lnTo>
                    <a:pt x="4012" y="204192"/>
                  </a:lnTo>
                  <a:lnTo>
                    <a:pt x="0" y="248919"/>
                  </a:lnTo>
                  <a:lnTo>
                    <a:pt x="0" y="1390904"/>
                  </a:lnTo>
                  <a:lnTo>
                    <a:pt x="4012" y="1435648"/>
                  </a:lnTo>
                  <a:lnTo>
                    <a:pt x="15580" y="1477761"/>
                  </a:lnTo>
                  <a:lnTo>
                    <a:pt x="33998" y="1516539"/>
                  </a:lnTo>
                  <a:lnTo>
                    <a:pt x="58562" y="1551281"/>
                  </a:lnTo>
                  <a:lnTo>
                    <a:pt x="88568" y="1581282"/>
                  </a:lnTo>
                  <a:lnTo>
                    <a:pt x="123312" y="1605839"/>
                  </a:lnTo>
                  <a:lnTo>
                    <a:pt x="162088" y="1624251"/>
                  </a:lnTo>
                  <a:lnTo>
                    <a:pt x="204192" y="1635813"/>
                  </a:lnTo>
                  <a:lnTo>
                    <a:pt x="248919" y="1639824"/>
                  </a:lnTo>
                  <a:lnTo>
                    <a:pt x="1244600" y="1639824"/>
                  </a:lnTo>
                  <a:lnTo>
                    <a:pt x="1289327" y="1635813"/>
                  </a:lnTo>
                  <a:lnTo>
                    <a:pt x="1331431" y="1624251"/>
                  </a:lnTo>
                  <a:lnTo>
                    <a:pt x="1370207" y="1605839"/>
                  </a:lnTo>
                  <a:lnTo>
                    <a:pt x="1404951" y="1581282"/>
                  </a:lnTo>
                  <a:lnTo>
                    <a:pt x="1434957" y="1551281"/>
                  </a:lnTo>
                  <a:lnTo>
                    <a:pt x="1459521" y="1516539"/>
                  </a:lnTo>
                  <a:lnTo>
                    <a:pt x="1477939" y="1477761"/>
                  </a:lnTo>
                  <a:lnTo>
                    <a:pt x="1489507" y="1435648"/>
                  </a:lnTo>
                  <a:lnTo>
                    <a:pt x="1493520" y="1390904"/>
                  </a:lnTo>
                  <a:lnTo>
                    <a:pt x="1493520" y="248919"/>
                  </a:lnTo>
                  <a:lnTo>
                    <a:pt x="1489507" y="204192"/>
                  </a:lnTo>
                  <a:lnTo>
                    <a:pt x="1477939" y="162088"/>
                  </a:lnTo>
                  <a:lnTo>
                    <a:pt x="1459521" y="123312"/>
                  </a:lnTo>
                  <a:lnTo>
                    <a:pt x="1434957" y="88568"/>
                  </a:lnTo>
                  <a:lnTo>
                    <a:pt x="1404951" y="58562"/>
                  </a:lnTo>
                  <a:lnTo>
                    <a:pt x="1370207" y="33998"/>
                  </a:lnTo>
                  <a:lnTo>
                    <a:pt x="1331431" y="15580"/>
                  </a:lnTo>
                  <a:lnTo>
                    <a:pt x="1289327" y="4012"/>
                  </a:lnTo>
                  <a:lnTo>
                    <a:pt x="1244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40196" y="4972811"/>
              <a:ext cx="1493520" cy="1640205"/>
            </a:xfrm>
            <a:custGeom>
              <a:avLst/>
              <a:gdLst/>
              <a:ahLst/>
              <a:cxnLst/>
              <a:rect l="l" t="t" r="r" b="b"/>
              <a:pathLst>
                <a:path w="1493520" h="1640204">
                  <a:moveTo>
                    <a:pt x="0" y="248919"/>
                  </a:moveTo>
                  <a:lnTo>
                    <a:pt x="4012" y="204192"/>
                  </a:lnTo>
                  <a:lnTo>
                    <a:pt x="15580" y="162088"/>
                  </a:lnTo>
                  <a:lnTo>
                    <a:pt x="33998" y="123312"/>
                  </a:lnTo>
                  <a:lnTo>
                    <a:pt x="58562" y="88568"/>
                  </a:lnTo>
                  <a:lnTo>
                    <a:pt x="88568" y="58562"/>
                  </a:lnTo>
                  <a:lnTo>
                    <a:pt x="123312" y="33998"/>
                  </a:lnTo>
                  <a:lnTo>
                    <a:pt x="162088" y="15580"/>
                  </a:lnTo>
                  <a:lnTo>
                    <a:pt x="204192" y="4012"/>
                  </a:lnTo>
                  <a:lnTo>
                    <a:pt x="248919" y="0"/>
                  </a:lnTo>
                  <a:lnTo>
                    <a:pt x="1244600" y="0"/>
                  </a:lnTo>
                  <a:lnTo>
                    <a:pt x="1289327" y="4012"/>
                  </a:lnTo>
                  <a:lnTo>
                    <a:pt x="1331431" y="15580"/>
                  </a:lnTo>
                  <a:lnTo>
                    <a:pt x="1370207" y="33998"/>
                  </a:lnTo>
                  <a:lnTo>
                    <a:pt x="1404951" y="58562"/>
                  </a:lnTo>
                  <a:lnTo>
                    <a:pt x="1434957" y="88568"/>
                  </a:lnTo>
                  <a:lnTo>
                    <a:pt x="1459521" y="123312"/>
                  </a:lnTo>
                  <a:lnTo>
                    <a:pt x="1477939" y="162088"/>
                  </a:lnTo>
                  <a:lnTo>
                    <a:pt x="1489507" y="204192"/>
                  </a:lnTo>
                  <a:lnTo>
                    <a:pt x="1493520" y="248919"/>
                  </a:lnTo>
                  <a:lnTo>
                    <a:pt x="1493520" y="1390904"/>
                  </a:lnTo>
                  <a:lnTo>
                    <a:pt x="1489507" y="1435648"/>
                  </a:lnTo>
                  <a:lnTo>
                    <a:pt x="1477939" y="1477761"/>
                  </a:lnTo>
                  <a:lnTo>
                    <a:pt x="1459521" y="1516539"/>
                  </a:lnTo>
                  <a:lnTo>
                    <a:pt x="1434957" y="1551281"/>
                  </a:lnTo>
                  <a:lnTo>
                    <a:pt x="1404951" y="1581282"/>
                  </a:lnTo>
                  <a:lnTo>
                    <a:pt x="1370207" y="1605839"/>
                  </a:lnTo>
                  <a:lnTo>
                    <a:pt x="1331431" y="1624251"/>
                  </a:lnTo>
                  <a:lnTo>
                    <a:pt x="1289327" y="1635813"/>
                  </a:lnTo>
                  <a:lnTo>
                    <a:pt x="1244600" y="1639824"/>
                  </a:lnTo>
                  <a:lnTo>
                    <a:pt x="248919" y="1639824"/>
                  </a:lnTo>
                  <a:lnTo>
                    <a:pt x="204192" y="1635813"/>
                  </a:lnTo>
                  <a:lnTo>
                    <a:pt x="162088" y="1624251"/>
                  </a:lnTo>
                  <a:lnTo>
                    <a:pt x="123312" y="1605839"/>
                  </a:lnTo>
                  <a:lnTo>
                    <a:pt x="88568" y="1581282"/>
                  </a:lnTo>
                  <a:lnTo>
                    <a:pt x="58562" y="1551281"/>
                  </a:lnTo>
                  <a:lnTo>
                    <a:pt x="33998" y="1516539"/>
                  </a:lnTo>
                  <a:lnTo>
                    <a:pt x="15580" y="1477761"/>
                  </a:lnTo>
                  <a:lnTo>
                    <a:pt x="4012" y="1435648"/>
                  </a:lnTo>
                  <a:lnTo>
                    <a:pt x="0" y="1390904"/>
                  </a:lnTo>
                  <a:lnTo>
                    <a:pt x="0" y="24891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208014" y="5157342"/>
            <a:ext cx="13563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Flow</a:t>
            </a:r>
            <a:r>
              <a:rPr sz="1200" spc="-5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rate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sensor </a:t>
            </a:r>
            <a:r>
              <a:rPr sz="1200" dirty="0">
                <a:latin typeface="Carlito"/>
                <a:cs typeface="Carlito"/>
              </a:rPr>
              <a:t>[detect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flow</a:t>
            </a:r>
            <a:r>
              <a:rPr sz="1200" spc="-20" dirty="0">
                <a:latin typeface="Carlito"/>
                <a:cs typeface="Carlito"/>
              </a:rPr>
              <a:t> rates </a:t>
            </a:r>
            <a:r>
              <a:rPr sz="1200" dirty="0">
                <a:latin typeface="Carlito"/>
                <a:cs typeface="Carlito"/>
              </a:rPr>
              <a:t>from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motor</a:t>
            </a:r>
            <a:endParaRPr sz="12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Carlito"/>
                <a:cs typeface="Carlito"/>
              </a:rPr>
              <a:t>Nozzle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and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feedback</a:t>
            </a:r>
            <a:endParaRPr sz="120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</a:pPr>
            <a:r>
              <a:rPr sz="1200" dirty="0">
                <a:latin typeface="Carlito"/>
                <a:cs typeface="Carlito"/>
              </a:rPr>
              <a:t>to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esp32.]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711185" y="4975605"/>
            <a:ext cx="1602740" cy="1543050"/>
            <a:chOff x="7711185" y="4975605"/>
            <a:chExt cx="1602740" cy="1543050"/>
          </a:xfrm>
        </p:grpSpPr>
        <p:sp>
          <p:nvSpPr>
            <p:cNvPr id="49" name="object 49"/>
            <p:cNvSpPr/>
            <p:nvPr/>
          </p:nvSpPr>
          <p:spPr>
            <a:xfrm>
              <a:off x="7717535" y="4981955"/>
              <a:ext cx="1590040" cy="1530350"/>
            </a:xfrm>
            <a:custGeom>
              <a:avLst/>
              <a:gdLst/>
              <a:ahLst/>
              <a:cxnLst/>
              <a:rect l="l" t="t" r="r" b="b"/>
              <a:pathLst>
                <a:path w="1590040" h="1530350">
                  <a:moveTo>
                    <a:pt x="1334516" y="0"/>
                  </a:moveTo>
                  <a:lnTo>
                    <a:pt x="255016" y="0"/>
                  </a:lnTo>
                  <a:lnTo>
                    <a:pt x="209176" y="4108"/>
                  </a:lnTo>
                  <a:lnTo>
                    <a:pt x="166032" y="15954"/>
                  </a:lnTo>
                  <a:lnTo>
                    <a:pt x="126303" y="34816"/>
                  </a:lnTo>
                  <a:lnTo>
                    <a:pt x="90711" y="59976"/>
                  </a:lnTo>
                  <a:lnTo>
                    <a:pt x="59976" y="90711"/>
                  </a:lnTo>
                  <a:lnTo>
                    <a:pt x="34816" y="126303"/>
                  </a:lnTo>
                  <a:lnTo>
                    <a:pt x="15954" y="166032"/>
                  </a:lnTo>
                  <a:lnTo>
                    <a:pt x="4108" y="209176"/>
                  </a:lnTo>
                  <a:lnTo>
                    <a:pt x="0" y="255016"/>
                  </a:lnTo>
                  <a:lnTo>
                    <a:pt x="0" y="1275080"/>
                  </a:lnTo>
                  <a:lnTo>
                    <a:pt x="4108" y="1320919"/>
                  </a:lnTo>
                  <a:lnTo>
                    <a:pt x="15954" y="1364063"/>
                  </a:lnTo>
                  <a:lnTo>
                    <a:pt x="34816" y="1403792"/>
                  </a:lnTo>
                  <a:lnTo>
                    <a:pt x="59976" y="1439384"/>
                  </a:lnTo>
                  <a:lnTo>
                    <a:pt x="90711" y="1470119"/>
                  </a:lnTo>
                  <a:lnTo>
                    <a:pt x="126303" y="1495279"/>
                  </a:lnTo>
                  <a:lnTo>
                    <a:pt x="166032" y="1514141"/>
                  </a:lnTo>
                  <a:lnTo>
                    <a:pt x="209176" y="1525987"/>
                  </a:lnTo>
                  <a:lnTo>
                    <a:pt x="255016" y="1530096"/>
                  </a:lnTo>
                  <a:lnTo>
                    <a:pt x="1334516" y="1530096"/>
                  </a:lnTo>
                  <a:lnTo>
                    <a:pt x="1380355" y="1525987"/>
                  </a:lnTo>
                  <a:lnTo>
                    <a:pt x="1423499" y="1514141"/>
                  </a:lnTo>
                  <a:lnTo>
                    <a:pt x="1463228" y="1495279"/>
                  </a:lnTo>
                  <a:lnTo>
                    <a:pt x="1498820" y="1470119"/>
                  </a:lnTo>
                  <a:lnTo>
                    <a:pt x="1529555" y="1439384"/>
                  </a:lnTo>
                  <a:lnTo>
                    <a:pt x="1554715" y="1403792"/>
                  </a:lnTo>
                  <a:lnTo>
                    <a:pt x="1573577" y="1364063"/>
                  </a:lnTo>
                  <a:lnTo>
                    <a:pt x="1585423" y="1320919"/>
                  </a:lnTo>
                  <a:lnTo>
                    <a:pt x="1589532" y="1275080"/>
                  </a:lnTo>
                  <a:lnTo>
                    <a:pt x="1589532" y="255016"/>
                  </a:lnTo>
                  <a:lnTo>
                    <a:pt x="1585423" y="209176"/>
                  </a:lnTo>
                  <a:lnTo>
                    <a:pt x="1573577" y="166032"/>
                  </a:lnTo>
                  <a:lnTo>
                    <a:pt x="1554715" y="126303"/>
                  </a:lnTo>
                  <a:lnTo>
                    <a:pt x="1529555" y="90711"/>
                  </a:lnTo>
                  <a:lnTo>
                    <a:pt x="1498820" y="59976"/>
                  </a:lnTo>
                  <a:lnTo>
                    <a:pt x="1463228" y="34816"/>
                  </a:lnTo>
                  <a:lnTo>
                    <a:pt x="1423499" y="15954"/>
                  </a:lnTo>
                  <a:lnTo>
                    <a:pt x="1380355" y="4108"/>
                  </a:lnTo>
                  <a:lnTo>
                    <a:pt x="13345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717535" y="4981955"/>
              <a:ext cx="1590040" cy="1530350"/>
            </a:xfrm>
            <a:custGeom>
              <a:avLst/>
              <a:gdLst/>
              <a:ahLst/>
              <a:cxnLst/>
              <a:rect l="l" t="t" r="r" b="b"/>
              <a:pathLst>
                <a:path w="1590040" h="1530350">
                  <a:moveTo>
                    <a:pt x="0" y="255016"/>
                  </a:moveTo>
                  <a:lnTo>
                    <a:pt x="4108" y="209176"/>
                  </a:lnTo>
                  <a:lnTo>
                    <a:pt x="15954" y="166032"/>
                  </a:lnTo>
                  <a:lnTo>
                    <a:pt x="34816" y="126303"/>
                  </a:lnTo>
                  <a:lnTo>
                    <a:pt x="59976" y="90711"/>
                  </a:lnTo>
                  <a:lnTo>
                    <a:pt x="90711" y="59976"/>
                  </a:lnTo>
                  <a:lnTo>
                    <a:pt x="126303" y="34816"/>
                  </a:lnTo>
                  <a:lnTo>
                    <a:pt x="166032" y="15954"/>
                  </a:lnTo>
                  <a:lnTo>
                    <a:pt x="209176" y="4108"/>
                  </a:lnTo>
                  <a:lnTo>
                    <a:pt x="255016" y="0"/>
                  </a:lnTo>
                  <a:lnTo>
                    <a:pt x="1334516" y="0"/>
                  </a:lnTo>
                  <a:lnTo>
                    <a:pt x="1380355" y="4108"/>
                  </a:lnTo>
                  <a:lnTo>
                    <a:pt x="1423499" y="15954"/>
                  </a:lnTo>
                  <a:lnTo>
                    <a:pt x="1463228" y="34816"/>
                  </a:lnTo>
                  <a:lnTo>
                    <a:pt x="1498820" y="59976"/>
                  </a:lnTo>
                  <a:lnTo>
                    <a:pt x="1529555" y="90711"/>
                  </a:lnTo>
                  <a:lnTo>
                    <a:pt x="1554715" y="126303"/>
                  </a:lnTo>
                  <a:lnTo>
                    <a:pt x="1573577" y="166032"/>
                  </a:lnTo>
                  <a:lnTo>
                    <a:pt x="1585423" y="209176"/>
                  </a:lnTo>
                  <a:lnTo>
                    <a:pt x="1589532" y="255016"/>
                  </a:lnTo>
                  <a:lnTo>
                    <a:pt x="1589532" y="1275080"/>
                  </a:lnTo>
                  <a:lnTo>
                    <a:pt x="1585423" y="1320919"/>
                  </a:lnTo>
                  <a:lnTo>
                    <a:pt x="1573577" y="1364063"/>
                  </a:lnTo>
                  <a:lnTo>
                    <a:pt x="1554715" y="1403792"/>
                  </a:lnTo>
                  <a:lnTo>
                    <a:pt x="1529555" y="1439384"/>
                  </a:lnTo>
                  <a:lnTo>
                    <a:pt x="1498820" y="1470119"/>
                  </a:lnTo>
                  <a:lnTo>
                    <a:pt x="1463228" y="1495279"/>
                  </a:lnTo>
                  <a:lnTo>
                    <a:pt x="1423499" y="1514141"/>
                  </a:lnTo>
                  <a:lnTo>
                    <a:pt x="1380355" y="1525987"/>
                  </a:lnTo>
                  <a:lnTo>
                    <a:pt x="1334516" y="1530096"/>
                  </a:lnTo>
                  <a:lnTo>
                    <a:pt x="255016" y="1530096"/>
                  </a:lnTo>
                  <a:lnTo>
                    <a:pt x="209176" y="1525987"/>
                  </a:lnTo>
                  <a:lnTo>
                    <a:pt x="166032" y="1514141"/>
                  </a:lnTo>
                  <a:lnTo>
                    <a:pt x="126303" y="1495279"/>
                  </a:lnTo>
                  <a:lnTo>
                    <a:pt x="90711" y="1470119"/>
                  </a:lnTo>
                  <a:lnTo>
                    <a:pt x="59976" y="1439384"/>
                  </a:lnTo>
                  <a:lnTo>
                    <a:pt x="34816" y="1403792"/>
                  </a:lnTo>
                  <a:lnTo>
                    <a:pt x="15954" y="1364063"/>
                  </a:lnTo>
                  <a:lnTo>
                    <a:pt x="4108" y="1320919"/>
                  </a:lnTo>
                  <a:lnTo>
                    <a:pt x="0" y="1275080"/>
                  </a:lnTo>
                  <a:lnTo>
                    <a:pt x="0" y="2550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848345" y="5105527"/>
            <a:ext cx="14179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rlito"/>
                <a:cs typeface="Carlito"/>
              </a:rPr>
              <a:t>GPS</a:t>
            </a:r>
            <a:endParaRPr sz="1200">
              <a:latin typeface="Carlito"/>
              <a:cs typeface="Carlito"/>
            </a:endParaRPr>
          </a:p>
          <a:p>
            <a:pPr marL="12700" marR="5080" indent="635" algn="ctr">
              <a:lnSpc>
                <a:spcPct val="100000"/>
              </a:lnSpc>
            </a:pPr>
            <a:r>
              <a:rPr sz="1200" dirty="0">
                <a:latin typeface="Carlito"/>
                <a:cs typeface="Carlito"/>
              </a:rPr>
              <a:t>[find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 </a:t>
            </a:r>
            <a:r>
              <a:rPr sz="1200" spc="-10" dirty="0">
                <a:latin typeface="Carlito"/>
                <a:cs typeface="Carlito"/>
              </a:rPr>
              <a:t>current </a:t>
            </a:r>
            <a:r>
              <a:rPr sz="1200" dirty="0">
                <a:latin typeface="Carlito"/>
                <a:cs typeface="Carlito"/>
              </a:rPr>
              <a:t>location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of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sprayer </a:t>
            </a:r>
            <a:r>
              <a:rPr sz="1200" dirty="0">
                <a:latin typeface="Carlito"/>
                <a:cs typeface="Carlito"/>
              </a:rPr>
              <a:t>and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send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it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to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10" dirty="0">
                <a:latin typeface="Carlito"/>
                <a:cs typeface="Carlito"/>
              </a:rPr>
              <a:t> </a:t>
            </a:r>
            <a:r>
              <a:rPr sz="1200" spc="-25" dirty="0">
                <a:latin typeface="Carlito"/>
                <a:cs typeface="Carlito"/>
              </a:rPr>
              <a:t>app </a:t>
            </a:r>
            <a:r>
              <a:rPr sz="1200" dirty="0">
                <a:latin typeface="Carlito"/>
                <a:cs typeface="Carlito"/>
              </a:rPr>
              <a:t>by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esp32.]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0018521" y="4707382"/>
            <a:ext cx="1966595" cy="1223010"/>
            <a:chOff x="10018521" y="4707382"/>
            <a:chExt cx="1966595" cy="1223010"/>
          </a:xfrm>
        </p:grpSpPr>
        <p:sp>
          <p:nvSpPr>
            <p:cNvPr id="53" name="object 53"/>
            <p:cNvSpPr/>
            <p:nvPr/>
          </p:nvSpPr>
          <p:spPr>
            <a:xfrm>
              <a:off x="10024871" y="4713732"/>
              <a:ext cx="1953895" cy="1210310"/>
            </a:xfrm>
            <a:custGeom>
              <a:avLst/>
              <a:gdLst/>
              <a:ahLst/>
              <a:cxnLst/>
              <a:rect l="l" t="t" r="r" b="b"/>
              <a:pathLst>
                <a:path w="1953895" h="1210310">
                  <a:moveTo>
                    <a:pt x="1752092" y="0"/>
                  </a:moveTo>
                  <a:lnTo>
                    <a:pt x="201675" y="0"/>
                  </a:lnTo>
                  <a:lnTo>
                    <a:pt x="155434" y="5326"/>
                  </a:lnTo>
                  <a:lnTo>
                    <a:pt x="112985" y="20499"/>
                  </a:lnTo>
                  <a:lnTo>
                    <a:pt x="75539" y="44307"/>
                  </a:lnTo>
                  <a:lnTo>
                    <a:pt x="44307" y="75539"/>
                  </a:lnTo>
                  <a:lnTo>
                    <a:pt x="20499" y="112985"/>
                  </a:lnTo>
                  <a:lnTo>
                    <a:pt x="5326" y="155434"/>
                  </a:lnTo>
                  <a:lnTo>
                    <a:pt x="0" y="201676"/>
                  </a:lnTo>
                  <a:lnTo>
                    <a:pt x="0" y="1008380"/>
                  </a:lnTo>
                  <a:lnTo>
                    <a:pt x="5326" y="1054621"/>
                  </a:lnTo>
                  <a:lnTo>
                    <a:pt x="20499" y="1097070"/>
                  </a:lnTo>
                  <a:lnTo>
                    <a:pt x="44307" y="1134516"/>
                  </a:lnTo>
                  <a:lnTo>
                    <a:pt x="75539" y="1165748"/>
                  </a:lnTo>
                  <a:lnTo>
                    <a:pt x="112985" y="1189556"/>
                  </a:lnTo>
                  <a:lnTo>
                    <a:pt x="155434" y="1204729"/>
                  </a:lnTo>
                  <a:lnTo>
                    <a:pt x="201675" y="1210056"/>
                  </a:lnTo>
                  <a:lnTo>
                    <a:pt x="1752092" y="1210056"/>
                  </a:lnTo>
                  <a:lnTo>
                    <a:pt x="1798333" y="1204729"/>
                  </a:lnTo>
                  <a:lnTo>
                    <a:pt x="1840782" y="1189556"/>
                  </a:lnTo>
                  <a:lnTo>
                    <a:pt x="1878228" y="1165748"/>
                  </a:lnTo>
                  <a:lnTo>
                    <a:pt x="1909460" y="1134516"/>
                  </a:lnTo>
                  <a:lnTo>
                    <a:pt x="1933268" y="1097070"/>
                  </a:lnTo>
                  <a:lnTo>
                    <a:pt x="1948441" y="1054621"/>
                  </a:lnTo>
                  <a:lnTo>
                    <a:pt x="1953768" y="1008380"/>
                  </a:lnTo>
                  <a:lnTo>
                    <a:pt x="1953768" y="201676"/>
                  </a:lnTo>
                  <a:lnTo>
                    <a:pt x="1948441" y="155434"/>
                  </a:lnTo>
                  <a:lnTo>
                    <a:pt x="1933268" y="112985"/>
                  </a:lnTo>
                  <a:lnTo>
                    <a:pt x="1909460" y="75539"/>
                  </a:lnTo>
                  <a:lnTo>
                    <a:pt x="1878228" y="44307"/>
                  </a:lnTo>
                  <a:lnTo>
                    <a:pt x="1840782" y="20499"/>
                  </a:lnTo>
                  <a:lnTo>
                    <a:pt x="1798333" y="5326"/>
                  </a:lnTo>
                  <a:lnTo>
                    <a:pt x="1752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24871" y="4713732"/>
              <a:ext cx="1953895" cy="1210310"/>
            </a:xfrm>
            <a:custGeom>
              <a:avLst/>
              <a:gdLst/>
              <a:ahLst/>
              <a:cxnLst/>
              <a:rect l="l" t="t" r="r" b="b"/>
              <a:pathLst>
                <a:path w="1953895" h="1210310">
                  <a:moveTo>
                    <a:pt x="0" y="201676"/>
                  </a:moveTo>
                  <a:lnTo>
                    <a:pt x="5326" y="155434"/>
                  </a:lnTo>
                  <a:lnTo>
                    <a:pt x="20499" y="112985"/>
                  </a:lnTo>
                  <a:lnTo>
                    <a:pt x="44307" y="75539"/>
                  </a:lnTo>
                  <a:lnTo>
                    <a:pt x="75539" y="44307"/>
                  </a:lnTo>
                  <a:lnTo>
                    <a:pt x="112985" y="20499"/>
                  </a:lnTo>
                  <a:lnTo>
                    <a:pt x="155434" y="5326"/>
                  </a:lnTo>
                  <a:lnTo>
                    <a:pt x="201675" y="0"/>
                  </a:lnTo>
                  <a:lnTo>
                    <a:pt x="1752092" y="0"/>
                  </a:lnTo>
                  <a:lnTo>
                    <a:pt x="1798333" y="5326"/>
                  </a:lnTo>
                  <a:lnTo>
                    <a:pt x="1840782" y="20499"/>
                  </a:lnTo>
                  <a:lnTo>
                    <a:pt x="1878228" y="44307"/>
                  </a:lnTo>
                  <a:lnTo>
                    <a:pt x="1909460" y="75539"/>
                  </a:lnTo>
                  <a:lnTo>
                    <a:pt x="1933268" y="112985"/>
                  </a:lnTo>
                  <a:lnTo>
                    <a:pt x="1948441" y="155434"/>
                  </a:lnTo>
                  <a:lnTo>
                    <a:pt x="1953768" y="201676"/>
                  </a:lnTo>
                  <a:lnTo>
                    <a:pt x="1953768" y="1008380"/>
                  </a:lnTo>
                  <a:lnTo>
                    <a:pt x="1948441" y="1054621"/>
                  </a:lnTo>
                  <a:lnTo>
                    <a:pt x="1933268" y="1097070"/>
                  </a:lnTo>
                  <a:lnTo>
                    <a:pt x="1909460" y="1134516"/>
                  </a:lnTo>
                  <a:lnTo>
                    <a:pt x="1878228" y="1165748"/>
                  </a:lnTo>
                  <a:lnTo>
                    <a:pt x="1840782" y="1189556"/>
                  </a:lnTo>
                  <a:lnTo>
                    <a:pt x="1798333" y="1204729"/>
                  </a:lnTo>
                  <a:lnTo>
                    <a:pt x="1752092" y="1210056"/>
                  </a:lnTo>
                  <a:lnTo>
                    <a:pt x="201675" y="1210056"/>
                  </a:lnTo>
                  <a:lnTo>
                    <a:pt x="155434" y="1204729"/>
                  </a:lnTo>
                  <a:lnTo>
                    <a:pt x="112985" y="1189556"/>
                  </a:lnTo>
                  <a:lnTo>
                    <a:pt x="75539" y="1165748"/>
                  </a:lnTo>
                  <a:lnTo>
                    <a:pt x="44307" y="1134516"/>
                  </a:lnTo>
                  <a:lnTo>
                    <a:pt x="20499" y="1097070"/>
                  </a:lnTo>
                  <a:lnTo>
                    <a:pt x="5326" y="1054621"/>
                  </a:lnTo>
                  <a:lnTo>
                    <a:pt x="0" y="1008380"/>
                  </a:lnTo>
                  <a:lnTo>
                    <a:pt x="0" y="201676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640314" y="4945760"/>
            <a:ext cx="7124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rlito"/>
                <a:cs typeface="Carlito"/>
              </a:rPr>
              <a:t>Drone </a:t>
            </a:r>
            <a:r>
              <a:rPr sz="1600" spc="-20" dirty="0">
                <a:latin typeface="Carlito"/>
                <a:cs typeface="Carlito"/>
              </a:rPr>
              <a:t>spraying </a:t>
            </a:r>
            <a:r>
              <a:rPr sz="1600" spc="-10" dirty="0">
                <a:latin typeface="Carlito"/>
                <a:cs typeface="Carlito"/>
              </a:rPr>
              <a:t>system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470150" y="735837"/>
            <a:ext cx="9146540" cy="1616075"/>
            <a:chOff x="2470150" y="735837"/>
            <a:chExt cx="9146540" cy="1616075"/>
          </a:xfrm>
        </p:grpSpPr>
        <p:sp>
          <p:nvSpPr>
            <p:cNvPr id="57" name="object 57"/>
            <p:cNvSpPr/>
            <p:nvPr/>
          </p:nvSpPr>
          <p:spPr>
            <a:xfrm>
              <a:off x="2476500" y="827531"/>
              <a:ext cx="741045" cy="647700"/>
            </a:xfrm>
            <a:custGeom>
              <a:avLst/>
              <a:gdLst/>
              <a:ahLst/>
              <a:cxnLst/>
              <a:rect l="l" t="t" r="r" b="b"/>
              <a:pathLst>
                <a:path w="741044" h="647700">
                  <a:moveTo>
                    <a:pt x="416813" y="0"/>
                  </a:moveTo>
                  <a:lnTo>
                    <a:pt x="416813" y="161925"/>
                  </a:lnTo>
                  <a:lnTo>
                    <a:pt x="0" y="161925"/>
                  </a:lnTo>
                  <a:lnTo>
                    <a:pt x="0" y="485775"/>
                  </a:lnTo>
                  <a:lnTo>
                    <a:pt x="416813" y="485775"/>
                  </a:lnTo>
                  <a:lnTo>
                    <a:pt x="416813" y="647700"/>
                  </a:lnTo>
                  <a:lnTo>
                    <a:pt x="740663" y="323850"/>
                  </a:lnTo>
                  <a:lnTo>
                    <a:pt x="416813" y="0"/>
                  </a:lnTo>
                  <a:close/>
                </a:path>
              </a:pathLst>
            </a:custGeom>
            <a:solidFill>
              <a:srgbClr val="3351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476500" y="827531"/>
              <a:ext cx="741045" cy="647700"/>
            </a:xfrm>
            <a:custGeom>
              <a:avLst/>
              <a:gdLst/>
              <a:ahLst/>
              <a:cxnLst/>
              <a:rect l="l" t="t" r="r" b="b"/>
              <a:pathLst>
                <a:path w="741044" h="647700">
                  <a:moveTo>
                    <a:pt x="0" y="161925"/>
                  </a:moveTo>
                  <a:lnTo>
                    <a:pt x="416813" y="161925"/>
                  </a:lnTo>
                  <a:lnTo>
                    <a:pt x="416813" y="0"/>
                  </a:lnTo>
                  <a:lnTo>
                    <a:pt x="740663" y="323850"/>
                  </a:lnTo>
                  <a:lnTo>
                    <a:pt x="416813" y="647700"/>
                  </a:lnTo>
                  <a:lnTo>
                    <a:pt x="416813" y="485775"/>
                  </a:lnTo>
                  <a:lnTo>
                    <a:pt x="0" y="485775"/>
                  </a:lnTo>
                  <a:lnTo>
                    <a:pt x="0" y="161925"/>
                  </a:lnTo>
                  <a:close/>
                </a:path>
              </a:pathLst>
            </a:custGeom>
            <a:ln w="12700">
              <a:solidFill>
                <a:srgbClr val="375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231892" y="742187"/>
              <a:ext cx="742315" cy="693420"/>
            </a:xfrm>
            <a:custGeom>
              <a:avLst/>
              <a:gdLst/>
              <a:ahLst/>
              <a:cxnLst/>
              <a:rect l="l" t="t" r="r" b="b"/>
              <a:pathLst>
                <a:path w="742314" h="693419">
                  <a:moveTo>
                    <a:pt x="395478" y="0"/>
                  </a:moveTo>
                  <a:lnTo>
                    <a:pt x="395478" y="173354"/>
                  </a:lnTo>
                  <a:lnTo>
                    <a:pt x="0" y="173354"/>
                  </a:lnTo>
                  <a:lnTo>
                    <a:pt x="0" y="520064"/>
                  </a:lnTo>
                  <a:lnTo>
                    <a:pt x="395478" y="520064"/>
                  </a:lnTo>
                  <a:lnTo>
                    <a:pt x="395478" y="693420"/>
                  </a:lnTo>
                  <a:lnTo>
                    <a:pt x="742188" y="346710"/>
                  </a:lnTo>
                  <a:lnTo>
                    <a:pt x="395478" y="0"/>
                  </a:lnTo>
                  <a:close/>
                </a:path>
              </a:pathLst>
            </a:custGeom>
            <a:solidFill>
              <a:srgbClr val="3351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231892" y="742187"/>
              <a:ext cx="742315" cy="693420"/>
            </a:xfrm>
            <a:custGeom>
              <a:avLst/>
              <a:gdLst/>
              <a:ahLst/>
              <a:cxnLst/>
              <a:rect l="l" t="t" r="r" b="b"/>
              <a:pathLst>
                <a:path w="742314" h="693419">
                  <a:moveTo>
                    <a:pt x="0" y="173354"/>
                  </a:moveTo>
                  <a:lnTo>
                    <a:pt x="395478" y="173354"/>
                  </a:lnTo>
                  <a:lnTo>
                    <a:pt x="395478" y="0"/>
                  </a:lnTo>
                  <a:lnTo>
                    <a:pt x="742188" y="346710"/>
                  </a:lnTo>
                  <a:lnTo>
                    <a:pt x="395478" y="693420"/>
                  </a:lnTo>
                  <a:lnTo>
                    <a:pt x="395478" y="520064"/>
                  </a:lnTo>
                  <a:lnTo>
                    <a:pt x="0" y="520064"/>
                  </a:lnTo>
                  <a:lnTo>
                    <a:pt x="0" y="173354"/>
                  </a:lnTo>
                  <a:close/>
                </a:path>
              </a:pathLst>
            </a:custGeom>
            <a:ln w="12700">
              <a:solidFill>
                <a:srgbClr val="375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139684" y="758951"/>
              <a:ext cx="741045" cy="692150"/>
            </a:xfrm>
            <a:custGeom>
              <a:avLst/>
              <a:gdLst/>
              <a:ahLst/>
              <a:cxnLst/>
              <a:rect l="l" t="t" r="r" b="b"/>
              <a:pathLst>
                <a:path w="741045" h="692150">
                  <a:moveTo>
                    <a:pt x="394716" y="0"/>
                  </a:moveTo>
                  <a:lnTo>
                    <a:pt x="394716" y="172974"/>
                  </a:lnTo>
                  <a:lnTo>
                    <a:pt x="0" y="172974"/>
                  </a:lnTo>
                  <a:lnTo>
                    <a:pt x="0" y="518922"/>
                  </a:lnTo>
                  <a:lnTo>
                    <a:pt x="394716" y="518922"/>
                  </a:lnTo>
                  <a:lnTo>
                    <a:pt x="394716" y="691896"/>
                  </a:lnTo>
                  <a:lnTo>
                    <a:pt x="740664" y="345948"/>
                  </a:lnTo>
                  <a:lnTo>
                    <a:pt x="394716" y="0"/>
                  </a:lnTo>
                  <a:close/>
                </a:path>
              </a:pathLst>
            </a:custGeom>
            <a:solidFill>
              <a:srgbClr val="3351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139684" y="758951"/>
              <a:ext cx="741045" cy="692150"/>
            </a:xfrm>
            <a:custGeom>
              <a:avLst/>
              <a:gdLst/>
              <a:ahLst/>
              <a:cxnLst/>
              <a:rect l="l" t="t" r="r" b="b"/>
              <a:pathLst>
                <a:path w="741045" h="692150">
                  <a:moveTo>
                    <a:pt x="0" y="172974"/>
                  </a:moveTo>
                  <a:lnTo>
                    <a:pt x="394716" y="172974"/>
                  </a:lnTo>
                  <a:lnTo>
                    <a:pt x="394716" y="0"/>
                  </a:lnTo>
                  <a:lnTo>
                    <a:pt x="740664" y="345948"/>
                  </a:lnTo>
                  <a:lnTo>
                    <a:pt x="394716" y="691896"/>
                  </a:lnTo>
                  <a:lnTo>
                    <a:pt x="394716" y="518922"/>
                  </a:lnTo>
                  <a:lnTo>
                    <a:pt x="0" y="518922"/>
                  </a:lnTo>
                  <a:lnTo>
                    <a:pt x="0" y="172974"/>
                  </a:lnTo>
                  <a:close/>
                </a:path>
              </a:pathLst>
            </a:custGeom>
            <a:ln w="12700">
              <a:solidFill>
                <a:srgbClr val="375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733531" y="932687"/>
              <a:ext cx="876300" cy="1412875"/>
            </a:xfrm>
            <a:custGeom>
              <a:avLst/>
              <a:gdLst/>
              <a:ahLst/>
              <a:cxnLst/>
              <a:rect l="l" t="t" r="r" b="b"/>
              <a:pathLst>
                <a:path w="876300" h="1412875">
                  <a:moveTo>
                    <a:pt x="792861" y="0"/>
                  </a:moveTo>
                  <a:lnTo>
                    <a:pt x="0" y="0"/>
                  </a:lnTo>
                  <a:lnTo>
                    <a:pt x="0" y="271399"/>
                  </a:lnTo>
                  <a:lnTo>
                    <a:pt x="521589" y="271399"/>
                  </a:lnTo>
                  <a:lnTo>
                    <a:pt x="521589" y="1193673"/>
                  </a:lnTo>
                  <a:lnTo>
                    <a:pt x="438150" y="1193673"/>
                  </a:lnTo>
                  <a:lnTo>
                    <a:pt x="657225" y="1412748"/>
                  </a:lnTo>
                  <a:lnTo>
                    <a:pt x="876300" y="1193673"/>
                  </a:lnTo>
                  <a:lnTo>
                    <a:pt x="792861" y="1193673"/>
                  </a:lnTo>
                  <a:lnTo>
                    <a:pt x="792861" y="0"/>
                  </a:lnTo>
                  <a:close/>
                </a:path>
              </a:pathLst>
            </a:custGeom>
            <a:solidFill>
              <a:srgbClr val="375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733531" y="932687"/>
              <a:ext cx="876300" cy="1412875"/>
            </a:xfrm>
            <a:custGeom>
              <a:avLst/>
              <a:gdLst/>
              <a:ahLst/>
              <a:cxnLst/>
              <a:rect l="l" t="t" r="r" b="b"/>
              <a:pathLst>
                <a:path w="876300" h="1412875">
                  <a:moveTo>
                    <a:pt x="0" y="271399"/>
                  </a:moveTo>
                  <a:lnTo>
                    <a:pt x="521589" y="271399"/>
                  </a:lnTo>
                  <a:lnTo>
                    <a:pt x="521589" y="1193673"/>
                  </a:lnTo>
                  <a:lnTo>
                    <a:pt x="438150" y="1193673"/>
                  </a:lnTo>
                  <a:lnTo>
                    <a:pt x="657225" y="1412748"/>
                  </a:lnTo>
                  <a:lnTo>
                    <a:pt x="876300" y="1193673"/>
                  </a:lnTo>
                  <a:lnTo>
                    <a:pt x="792861" y="1193673"/>
                  </a:lnTo>
                  <a:lnTo>
                    <a:pt x="792861" y="0"/>
                  </a:lnTo>
                  <a:lnTo>
                    <a:pt x="0" y="0"/>
                  </a:lnTo>
                  <a:lnTo>
                    <a:pt x="0" y="271399"/>
                  </a:lnTo>
                  <a:close/>
                </a:path>
              </a:pathLst>
            </a:custGeom>
            <a:ln w="12700">
              <a:solidFill>
                <a:srgbClr val="2836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5688838" y="2400045"/>
            <a:ext cx="753745" cy="706120"/>
            <a:chOff x="5688838" y="2400045"/>
            <a:chExt cx="753745" cy="706120"/>
          </a:xfrm>
        </p:grpSpPr>
        <p:sp>
          <p:nvSpPr>
            <p:cNvPr id="66" name="object 66"/>
            <p:cNvSpPr/>
            <p:nvPr/>
          </p:nvSpPr>
          <p:spPr>
            <a:xfrm>
              <a:off x="5695188" y="2406395"/>
              <a:ext cx="741045" cy="693420"/>
            </a:xfrm>
            <a:custGeom>
              <a:avLst/>
              <a:gdLst/>
              <a:ahLst/>
              <a:cxnLst/>
              <a:rect l="l" t="t" r="r" b="b"/>
              <a:pathLst>
                <a:path w="741045" h="693419">
                  <a:moveTo>
                    <a:pt x="346710" y="0"/>
                  </a:moveTo>
                  <a:lnTo>
                    <a:pt x="0" y="346709"/>
                  </a:lnTo>
                  <a:lnTo>
                    <a:pt x="346710" y="693419"/>
                  </a:lnTo>
                  <a:lnTo>
                    <a:pt x="346710" y="520064"/>
                  </a:lnTo>
                  <a:lnTo>
                    <a:pt x="740663" y="520064"/>
                  </a:lnTo>
                  <a:lnTo>
                    <a:pt x="740663" y="173354"/>
                  </a:lnTo>
                  <a:lnTo>
                    <a:pt x="346710" y="173354"/>
                  </a:lnTo>
                  <a:lnTo>
                    <a:pt x="346710" y="0"/>
                  </a:lnTo>
                  <a:close/>
                </a:path>
              </a:pathLst>
            </a:custGeom>
            <a:solidFill>
              <a:srgbClr val="375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95188" y="2406395"/>
              <a:ext cx="741045" cy="693420"/>
            </a:xfrm>
            <a:custGeom>
              <a:avLst/>
              <a:gdLst/>
              <a:ahLst/>
              <a:cxnLst/>
              <a:rect l="l" t="t" r="r" b="b"/>
              <a:pathLst>
                <a:path w="741045" h="693419">
                  <a:moveTo>
                    <a:pt x="0" y="346709"/>
                  </a:moveTo>
                  <a:lnTo>
                    <a:pt x="346710" y="0"/>
                  </a:lnTo>
                  <a:lnTo>
                    <a:pt x="346710" y="173354"/>
                  </a:lnTo>
                  <a:lnTo>
                    <a:pt x="740663" y="173354"/>
                  </a:lnTo>
                  <a:lnTo>
                    <a:pt x="740663" y="520064"/>
                  </a:lnTo>
                  <a:lnTo>
                    <a:pt x="346710" y="520064"/>
                  </a:lnTo>
                  <a:lnTo>
                    <a:pt x="346710" y="693419"/>
                  </a:lnTo>
                  <a:lnTo>
                    <a:pt x="0" y="346709"/>
                  </a:lnTo>
                  <a:close/>
                </a:path>
              </a:pathLst>
            </a:custGeom>
            <a:ln w="12700">
              <a:solidFill>
                <a:srgbClr val="394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5679694" y="3387597"/>
            <a:ext cx="753745" cy="704850"/>
            <a:chOff x="5679694" y="3387597"/>
            <a:chExt cx="753745" cy="704850"/>
          </a:xfrm>
        </p:grpSpPr>
        <p:sp>
          <p:nvSpPr>
            <p:cNvPr id="69" name="object 69"/>
            <p:cNvSpPr/>
            <p:nvPr/>
          </p:nvSpPr>
          <p:spPr>
            <a:xfrm>
              <a:off x="5686044" y="3393947"/>
              <a:ext cx="741045" cy="692150"/>
            </a:xfrm>
            <a:custGeom>
              <a:avLst/>
              <a:gdLst/>
              <a:ahLst/>
              <a:cxnLst/>
              <a:rect l="l" t="t" r="r" b="b"/>
              <a:pathLst>
                <a:path w="741045" h="692150">
                  <a:moveTo>
                    <a:pt x="345947" y="0"/>
                  </a:moveTo>
                  <a:lnTo>
                    <a:pt x="0" y="345947"/>
                  </a:lnTo>
                  <a:lnTo>
                    <a:pt x="345947" y="691895"/>
                  </a:lnTo>
                  <a:lnTo>
                    <a:pt x="345947" y="518921"/>
                  </a:lnTo>
                  <a:lnTo>
                    <a:pt x="740663" y="518921"/>
                  </a:lnTo>
                  <a:lnTo>
                    <a:pt x="740663" y="172974"/>
                  </a:lnTo>
                  <a:lnTo>
                    <a:pt x="345947" y="172974"/>
                  </a:lnTo>
                  <a:lnTo>
                    <a:pt x="345947" y="0"/>
                  </a:lnTo>
                  <a:close/>
                </a:path>
              </a:pathLst>
            </a:custGeom>
            <a:solidFill>
              <a:srgbClr val="375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86044" y="3393947"/>
              <a:ext cx="741045" cy="692150"/>
            </a:xfrm>
            <a:custGeom>
              <a:avLst/>
              <a:gdLst/>
              <a:ahLst/>
              <a:cxnLst/>
              <a:rect l="l" t="t" r="r" b="b"/>
              <a:pathLst>
                <a:path w="741045" h="692150">
                  <a:moveTo>
                    <a:pt x="0" y="345947"/>
                  </a:moveTo>
                  <a:lnTo>
                    <a:pt x="345947" y="0"/>
                  </a:lnTo>
                  <a:lnTo>
                    <a:pt x="345947" y="172974"/>
                  </a:lnTo>
                  <a:lnTo>
                    <a:pt x="740663" y="172974"/>
                  </a:lnTo>
                  <a:lnTo>
                    <a:pt x="740663" y="518921"/>
                  </a:lnTo>
                  <a:lnTo>
                    <a:pt x="345947" y="518921"/>
                  </a:lnTo>
                  <a:lnTo>
                    <a:pt x="345947" y="691895"/>
                  </a:lnTo>
                  <a:lnTo>
                    <a:pt x="0" y="345947"/>
                  </a:lnTo>
                  <a:close/>
                </a:path>
              </a:pathLst>
            </a:custGeom>
            <a:ln w="12700">
              <a:solidFill>
                <a:srgbClr val="394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2624073" y="3812794"/>
            <a:ext cx="753745" cy="704850"/>
            <a:chOff x="2624073" y="3812794"/>
            <a:chExt cx="753745" cy="704850"/>
          </a:xfrm>
        </p:grpSpPr>
        <p:sp>
          <p:nvSpPr>
            <p:cNvPr id="72" name="object 72"/>
            <p:cNvSpPr/>
            <p:nvPr/>
          </p:nvSpPr>
          <p:spPr>
            <a:xfrm>
              <a:off x="2630423" y="3819144"/>
              <a:ext cx="741045" cy="692150"/>
            </a:xfrm>
            <a:custGeom>
              <a:avLst/>
              <a:gdLst/>
              <a:ahLst/>
              <a:cxnLst/>
              <a:rect l="l" t="t" r="r" b="b"/>
              <a:pathLst>
                <a:path w="741045" h="692150">
                  <a:moveTo>
                    <a:pt x="345948" y="0"/>
                  </a:moveTo>
                  <a:lnTo>
                    <a:pt x="0" y="345947"/>
                  </a:lnTo>
                  <a:lnTo>
                    <a:pt x="345948" y="691895"/>
                  </a:lnTo>
                  <a:lnTo>
                    <a:pt x="345948" y="518921"/>
                  </a:lnTo>
                  <a:lnTo>
                    <a:pt x="740663" y="518921"/>
                  </a:lnTo>
                  <a:lnTo>
                    <a:pt x="740663" y="172973"/>
                  </a:lnTo>
                  <a:lnTo>
                    <a:pt x="345948" y="172973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375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630423" y="3819144"/>
              <a:ext cx="741045" cy="692150"/>
            </a:xfrm>
            <a:custGeom>
              <a:avLst/>
              <a:gdLst/>
              <a:ahLst/>
              <a:cxnLst/>
              <a:rect l="l" t="t" r="r" b="b"/>
              <a:pathLst>
                <a:path w="741045" h="692150">
                  <a:moveTo>
                    <a:pt x="0" y="345947"/>
                  </a:moveTo>
                  <a:lnTo>
                    <a:pt x="345948" y="0"/>
                  </a:lnTo>
                  <a:lnTo>
                    <a:pt x="345948" y="172973"/>
                  </a:lnTo>
                  <a:lnTo>
                    <a:pt x="740663" y="172973"/>
                  </a:lnTo>
                  <a:lnTo>
                    <a:pt x="740663" y="518921"/>
                  </a:lnTo>
                  <a:lnTo>
                    <a:pt x="345948" y="518921"/>
                  </a:lnTo>
                  <a:lnTo>
                    <a:pt x="345948" y="691895"/>
                  </a:lnTo>
                  <a:lnTo>
                    <a:pt x="0" y="345947"/>
                  </a:lnTo>
                  <a:close/>
                </a:path>
              </a:pathLst>
            </a:custGeom>
            <a:ln w="12700">
              <a:solidFill>
                <a:srgbClr val="394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6737350" y="2793238"/>
            <a:ext cx="3504565" cy="2096135"/>
            <a:chOff x="6737350" y="2793238"/>
            <a:chExt cx="3504565" cy="2096135"/>
          </a:xfrm>
        </p:grpSpPr>
        <p:sp>
          <p:nvSpPr>
            <p:cNvPr id="75" name="object 75"/>
            <p:cNvSpPr/>
            <p:nvPr/>
          </p:nvSpPr>
          <p:spPr>
            <a:xfrm>
              <a:off x="9019032" y="2799588"/>
              <a:ext cx="1216660" cy="692150"/>
            </a:xfrm>
            <a:custGeom>
              <a:avLst/>
              <a:gdLst/>
              <a:ahLst/>
              <a:cxnLst/>
              <a:rect l="l" t="t" r="r" b="b"/>
              <a:pathLst>
                <a:path w="1216659" h="692150">
                  <a:moveTo>
                    <a:pt x="870203" y="0"/>
                  </a:moveTo>
                  <a:lnTo>
                    <a:pt x="870203" y="172974"/>
                  </a:lnTo>
                  <a:lnTo>
                    <a:pt x="345948" y="172974"/>
                  </a:lnTo>
                  <a:lnTo>
                    <a:pt x="345948" y="0"/>
                  </a:lnTo>
                  <a:lnTo>
                    <a:pt x="0" y="345948"/>
                  </a:lnTo>
                  <a:lnTo>
                    <a:pt x="345948" y="691896"/>
                  </a:lnTo>
                  <a:lnTo>
                    <a:pt x="345948" y="518922"/>
                  </a:lnTo>
                  <a:lnTo>
                    <a:pt x="870203" y="518922"/>
                  </a:lnTo>
                  <a:lnTo>
                    <a:pt x="870203" y="691896"/>
                  </a:lnTo>
                  <a:lnTo>
                    <a:pt x="1216152" y="345948"/>
                  </a:lnTo>
                  <a:lnTo>
                    <a:pt x="870203" y="0"/>
                  </a:lnTo>
                  <a:close/>
                </a:path>
              </a:pathLst>
            </a:custGeom>
            <a:solidFill>
              <a:srgbClr val="375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019032" y="2799588"/>
              <a:ext cx="1216660" cy="692150"/>
            </a:xfrm>
            <a:custGeom>
              <a:avLst/>
              <a:gdLst/>
              <a:ahLst/>
              <a:cxnLst/>
              <a:rect l="l" t="t" r="r" b="b"/>
              <a:pathLst>
                <a:path w="1216659" h="692150">
                  <a:moveTo>
                    <a:pt x="0" y="345948"/>
                  </a:moveTo>
                  <a:lnTo>
                    <a:pt x="345948" y="0"/>
                  </a:lnTo>
                  <a:lnTo>
                    <a:pt x="345948" y="172974"/>
                  </a:lnTo>
                  <a:lnTo>
                    <a:pt x="870203" y="172974"/>
                  </a:lnTo>
                  <a:lnTo>
                    <a:pt x="870203" y="0"/>
                  </a:lnTo>
                  <a:lnTo>
                    <a:pt x="1216152" y="345948"/>
                  </a:lnTo>
                  <a:lnTo>
                    <a:pt x="870203" y="691896"/>
                  </a:lnTo>
                  <a:lnTo>
                    <a:pt x="870203" y="518922"/>
                  </a:lnTo>
                  <a:lnTo>
                    <a:pt x="345948" y="518922"/>
                  </a:lnTo>
                  <a:lnTo>
                    <a:pt x="345948" y="691896"/>
                  </a:lnTo>
                  <a:lnTo>
                    <a:pt x="0" y="345948"/>
                  </a:lnTo>
                  <a:close/>
                </a:path>
              </a:pathLst>
            </a:custGeom>
            <a:ln w="12699">
              <a:solidFill>
                <a:srgbClr val="394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743700" y="4261104"/>
              <a:ext cx="619125" cy="611505"/>
            </a:xfrm>
            <a:custGeom>
              <a:avLst/>
              <a:gdLst/>
              <a:ahLst/>
              <a:cxnLst/>
              <a:rect l="l" t="t" r="r" b="b"/>
              <a:pathLst>
                <a:path w="619125" h="611504">
                  <a:moveTo>
                    <a:pt x="309372" y="0"/>
                  </a:moveTo>
                  <a:lnTo>
                    <a:pt x="0" y="305562"/>
                  </a:lnTo>
                  <a:lnTo>
                    <a:pt x="154685" y="305562"/>
                  </a:lnTo>
                  <a:lnTo>
                    <a:pt x="154685" y="611124"/>
                  </a:lnTo>
                  <a:lnTo>
                    <a:pt x="464057" y="611124"/>
                  </a:lnTo>
                  <a:lnTo>
                    <a:pt x="464057" y="305562"/>
                  </a:lnTo>
                  <a:lnTo>
                    <a:pt x="618744" y="305562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375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743700" y="4261104"/>
              <a:ext cx="619125" cy="611505"/>
            </a:xfrm>
            <a:custGeom>
              <a:avLst/>
              <a:gdLst/>
              <a:ahLst/>
              <a:cxnLst/>
              <a:rect l="l" t="t" r="r" b="b"/>
              <a:pathLst>
                <a:path w="619125" h="611504">
                  <a:moveTo>
                    <a:pt x="0" y="305562"/>
                  </a:moveTo>
                  <a:lnTo>
                    <a:pt x="309372" y="0"/>
                  </a:lnTo>
                  <a:lnTo>
                    <a:pt x="618744" y="305562"/>
                  </a:lnTo>
                  <a:lnTo>
                    <a:pt x="464057" y="305562"/>
                  </a:lnTo>
                  <a:lnTo>
                    <a:pt x="464057" y="611124"/>
                  </a:lnTo>
                  <a:lnTo>
                    <a:pt x="154685" y="611124"/>
                  </a:lnTo>
                  <a:lnTo>
                    <a:pt x="154685" y="305562"/>
                  </a:lnTo>
                  <a:lnTo>
                    <a:pt x="0" y="305562"/>
                  </a:lnTo>
                  <a:close/>
                </a:path>
              </a:pathLst>
            </a:custGeom>
            <a:ln w="12700">
              <a:solidFill>
                <a:srgbClr val="394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046719" y="4273296"/>
              <a:ext cx="619125" cy="609600"/>
            </a:xfrm>
            <a:custGeom>
              <a:avLst/>
              <a:gdLst/>
              <a:ahLst/>
              <a:cxnLst/>
              <a:rect l="l" t="t" r="r" b="b"/>
              <a:pathLst>
                <a:path w="619125" h="609600">
                  <a:moveTo>
                    <a:pt x="309372" y="0"/>
                  </a:moveTo>
                  <a:lnTo>
                    <a:pt x="0" y="304799"/>
                  </a:lnTo>
                  <a:lnTo>
                    <a:pt x="154685" y="304799"/>
                  </a:lnTo>
                  <a:lnTo>
                    <a:pt x="154685" y="609599"/>
                  </a:lnTo>
                  <a:lnTo>
                    <a:pt x="464057" y="609599"/>
                  </a:lnTo>
                  <a:lnTo>
                    <a:pt x="464057" y="304799"/>
                  </a:lnTo>
                  <a:lnTo>
                    <a:pt x="618744" y="304799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375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046719" y="4273296"/>
              <a:ext cx="619125" cy="609600"/>
            </a:xfrm>
            <a:custGeom>
              <a:avLst/>
              <a:gdLst/>
              <a:ahLst/>
              <a:cxnLst/>
              <a:rect l="l" t="t" r="r" b="b"/>
              <a:pathLst>
                <a:path w="619125" h="609600">
                  <a:moveTo>
                    <a:pt x="0" y="304799"/>
                  </a:moveTo>
                  <a:lnTo>
                    <a:pt x="309372" y="0"/>
                  </a:lnTo>
                  <a:lnTo>
                    <a:pt x="618744" y="304799"/>
                  </a:lnTo>
                  <a:lnTo>
                    <a:pt x="464057" y="304799"/>
                  </a:lnTo>
                  <a:lnTo>
                    <a:pt x="464057" y="609599"/>
                  </a:lnTo>
                  <a:lnTo>
                    <a:pt x="154685" y="609599"/>
                  </a:lnTo>
                  <a:lnTo>
                    <a:pt x="154685" y="304799"/>
                  </a:lnTo>
                  <a:lnTo>
                    <a:pt x="0" y="304799"/>
                  </a:lnTo>
                  <a:close/>
                </a:path>
              </a:pathLst>
            </a:custGeom>
            <a:ln w="12700">
              <a:solidFill>
                <a:srgbClr val="394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10777473" y="3599434"/>
            <a:ext cx="695960" cy="1024890"/>
            <a:chOff x="10777473" y="3599434"/>
            <a:chExt cx="695960" cy="1024890"/>
          </a:xfrm>
        </p:grpSpPr>
        <p:sp>
          <p:nvSpPr>
            <p:cNvPr id="82" name="object 82"/>
            <p:cNvSpPr/>
            <p:nvPr/>
          </p:nvSpPr>
          <p:spPr>
            <a:xfrm>
              <a:off x="10783823" y="3605784"/>
              <a:ext cx="683260" cy="1012190"/>
            </a:xfrm>
            <a:custGeom>
              <a:avLst/>
              <a:gdLst/>
              <a:ahLst/>
              <a:cxnLst/>
              <a:rect l="l" t="t" r="r" b="b"/>
              <a:pathLst>
                <a:path w="683259" h="1012189">
                  <a:moveTo>
                    <a:pt x="341375" y="0"/>
                  </a:moveTo>
                  <a:lnTo>
                    <a:pt x="0" y="341375"/>
                  </a:lnTo>
                  <a:lnTo>
                    <a:pt x="170687" y="341375"/>
                  </a:lnTo>
                  <a:lnTo>
                    <a:pt x="170687" y="670559"/>
                  </a:lnTo>
                  <a:lnTo>
                    <a:pt x="0" y="670559"/>
                  </a:lnTo>
                  <a:lnTo>
                    <a:pt x="341375" y="1011935"/>
                  </a:lnTo>
                  <a:lnTo>
                    <a:pt x="682751" y="670559"/>
                  </a:lnTo>
                  <a:lnTo>
                    <a:pt x="512064" y="670559"/>
                  </a:lnTo>
                  <a:lnTo>
                    <a:pt x="512064" y="341375"/>
                  </a:lnTo>
                  <a:lnTo>
                    <a:pt x="682751" y="341375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375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783823" y="3605784"/>
              <a:ext cx="683260" cy="1012190"/>
            </a:xfrm>
            <a:custGeom>
              <a:avLst/>
              <a:gdLst/>
              <a:ahLst/>
              <a:cxnLst/>
              <a:rect l="l" t="t" r="r" b="b"/>
              <a:pathLst>
                <a:path w="683259" h="1012189">
                  <a:moveTo>
                    <a:pt x="341375" y="0"/>
                  </a:moveTo>
                  <a:lnTo>
                    <a:pt x="682751" y="341375"/>
                  </a:lnTo>
                  <a:lnTo>
                    <a:pt x="512064" y="341375"/>
                  </a:lnTo>
                  <a:lnTo>
                    <a:pt x="512064" y="670559"/>
                  </a:lnTo>
                  <a:lnTo>
                    <a:pt x="682751" y="670559"/>
                  </a:lnTo>
                  <a:lnTo>
                    <a:pt x="341375" y="1011935"/>
                  </a:lnTo>
                  <a:lnTo>
                    <a:pt x="0" y="670559"/>
                  </a:lnTo>
                  <a:lnTo>
                    <a:pt x="170687" y="670559"/>
                  </a:lnTo>
                  <a:lnTo>
                    <a:pt x="170687" y="341375"/>
                  </a:lnTo>
                  <a:lnTo>
                    <a:pt x="0" y="341375"/>
                  </a:lnTo>
                  <a:lnTo>
                    <a:pt x="341375" y="0"/>
                  </a:lnTo>
                  <a:close/>
                </a:path>
              </a:pathLst>
            </a:custGeom>
            <a:ln w="12700">
              <a:solidFill>
                <a:srgbClr val="394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0" y="6053328"/>
            <a:ext cx="3061970" cy="805180"/>
          </a:xfrm>
          <a:custGeom>
            <a:avLst/>
            <a:gdLst/>
            <a:ahLst/>
            <a:cxnLst/>
            <a:rect l="l" t="t" r="r" b="b"/>
            <a:pathLst>
              <a:path w="3061970" h="805179">
                <a:moveTo>
                  <a:pt x="3061716" y="804670"/>
                </a:moveTo>
                <a:lnTo>
                  <a:pt x="3061716" y="0"/>
                </a:lnTo>
                <a:lnTo>
                  <a:pt x="0" y="0"/>
                </a:lnTo>
                <a:lnTo>
                  <a:pt x="0" y="804670"/>
                </a:lnTo>
                <a:lnTo>
                  <a:pt x="3061716" y="804670"/>
                </a:lnTo>
                <a:close/>
              </a:path>
            </a:pathLst>
          </a:custGeom>
          <a:solidFill>
            <a:srgbClr val="354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0" y="6053328"/>
            <a:ext cx="3061970" cy="805180"/>
          </a:xfrm>
          <a:custGeom>
            <a:avLst/>
            <a:gdLst/>
            <a:ahLst/>
            <a:cxnLst/>
            <a:rect l="l" t="t" r="r" b="b"/>
            <a:pathLst>
              <a:path w="3061970" h="805179">
                <a:moveTo>
                  <a:pt x="3061716" y="804670"/>
                </a:moveTo>
                <a:lnTo>
                  <a:pt x="3061716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394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905" y="6386830"/>
            <a:ext cx="1821091" cy="2519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3317431" y="2534917"/>
            <a:ext cx="5557138" cy="1737362"/>
          </a:xfrm>
          <a:custGeom>
            <a:avLst/>
            <a:gdLst/>
            <a:ahLst/>
            <a:cxnLst/>
            <a:rect l="l" t="t" r="r" b="b"/>
            <a:pathLst>
              <a:path w="3148965" h="797559">
                <a:moveTo>
                  <a:pt x="3148583" y="0"/>
                </a:moveTo>
                <a:lnTo>
                  <a:pt x="0" y="0"/>
                </a:lnTo>
                <a:lnTo>
                  <a:pt x="0" y="797050"/>
                </a:lnTo>
                <a:lnTo>
                  <a:pt x="3148583" y="797050"/>
                </a:lnTo>
                <a:lnTo>
                  <a:pt x="3148583" y="0"/>
                </a:lnTo>
                <a:close/>
              </a:path>
            </a:pathLst>
          </a:custGeom>
          <a:solidFill>
            <a:srgbClr val="354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846573" y="2606038"/>
            <a:ext cx="3148965" cy="797560"/>
          </a:xfrm>
          <a:custGeom>
            <a:avLst/>
            <a:gdLst/>
            <a:ahLst/>
            <a:cxnLst/>
            <a:rect l="l" t="t" r="r" b="b"/>
            <a:pathLst>
              <a:path w="3148965" h="797559">
                <a:moveTo>
                  <a:pt x="3148583" y="797050"/>
                </a:moveTo>
                <a:lnTo>
                  <a:pt x="3148583" y="0"/>
                </a:lnTo>
                <a:lnTo>
                  <a:pt x="0" y="0"/>
                </a:lnTo>
                <a:lnTo>
                  <a:pt x="0" y="797050"/>
                </a:lnTo>
              </a:path>
            </a:pathLst>
          </a:custGeom>
          <a:ln w="12700">
            <a:solidFill>
              <a:srgbClr val="394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0" name="object 9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7542" y="3129175"/>
            <a:ext cx="3961354" cy="5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93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534</Words>
  <Application>Microsoft Office PowerPoint</Application>
  <PresentationFormat>Widescreen</PresentationFormat>
  <Paragraphs>58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Calibri</vt:lpstr>
      <vt:lpstr>Carlito</vt:lpstr>
      <vt:lpstr>Perpetua Titling MT</vt:lpstr>
      <vt:lpstr>Office Theme</vt:lpstr>
      <vt:lpstr>N P K M A P P I N G</vt:lpstr>
      <vt:lpstr>1</vt:lpstr>
      <vt:lpstr>PowerPoint Presentation</vt:lpstr>
      <vt:lpstr>Solutions</vt:lpstr>
      <vt:lpstr>Cloud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 P K M A P P I N G</dc:title>
  <cp:lastModifiedBy>Debabrata Mitra</cp:lastModifiedBy>
  <cp:revision>1</cp:revision>
  <dcterms:created xsi:type="dcterms:W3CDTF">2024-01-02T14:10:25Z</dcterms:created>
  <dcterms:modified xsi:type="dcterms:W3CDTF">2024-01-05T08:08:10Z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2024-01-02T00:00:00Z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MSIP_Label_defa4170-0d19-0005-0004-bc88714345d2_Enabled">
    <vt:lpwstr>true</vt:lpwstr>
  </property>
  <property fmtid="{D5CDD505-2E9C-101B-9397-08002B2CF9AE}" pid="7" name="MSIP_Label_defa4170-0d19-0005-0004-bc88714345d2_SetDate">
    <vt:lpwstr>2024-01-02T18:18:50Z</vt:lpwstr>
  </property>
  <property fmtid="{D5CDD505-2E9C-101B-9397-08002B2CF9AE}" pid="8" name="MSIP_Label_defa4170-0d19-0005-0004-bc88714345d2_Method">
    <vt:lpwstr>Standard</vt:lpwstr>
  </property>
  <property fmtid="{D5CDD505-2E9C-101B-9397-08002B2CF9AE}" pid="9" name="MSIP_Label_defa4170-0d19-0005-0004-bc88714345d2_Name">
    <vt:lpwstr>defa4170-0d19-0005-0004-bc88714345d2</vt:lpwstr>
  </property>
  <property fmtid="{D5CDD505-2E9C-101B-9397-08002B2CF9AE}" pid="10" name="MSIP_Label_defa4170-0d19-0005-0004-bc88714345d2_SiteId">
    <vt:lpwstr>ef81fa66-6d0c-4810-9bfb-d23cc4f7addd</vt:lpwstr>
  </property>
  <property fmtid="{D5CDD505-2E9C-101B-9397-08002B2CF9AE}" pid="11" name="MSIP_Label_defa4170-0d19-0005-0004-bc88714345d2_ActionId">
    <vt:lpwstr>3cb26319-4287-4e59-b05c-cfe0e0258449</vt:lpwstr>
  </property>
  <property fmtid="{D5CDD505-2E9C-101B-9397-08002B2CF9AE}" pid="12" name="MSIP_Label_defa4170-0d19-0005-0004-bc88714345d2_ContentBits">
    <vt:lpwstr>0</vt:lpwstr>
  </property>
</Properties>
</file>